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heme/theme6.xml" ContentType="application/vnd.openxmlformats-officedocument.theme+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Default Extension="svg" ContentType="image/sv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29"/>
  </p:notesMasterIdLst>
  <p:handoutMasterIdLst>
    <p:handoutMasterId r:id="rId30"/>
  </p:handoutMasterIdLst>
  <p:sldIdLst>
    <p:sldId id="451" r:id="rId5"/>
    <p:sldId id="538" r:id="rId6"/>
    <p:sldId id="425" r:id="rId7"/>
    <p:sldId id="562" r:id="rId8"/>
    <p:sldId id="556" r:id="rId9"/>
    <p:sldId id="428" r:id="rId10"/>
    <p:sldId id="570" r:id="rId11"/>
    <p:sldId id="431" r:id="rId12"/>
    <p:sldId id="508" r:id="rId13"/>
    <p:sldId id="433" r:id="rId14"/>
    <p:sldId id="571" r:id="rId15"/>
    <p:sldId id="572" r:id="rId16"/>
    <p:sldId id="574" r:id="rId17"/>
    <p:sldId id="552" r:id="rId18"/>
    <p:sldId id="576" r:id="rId19"/>
    <p:sldId id="577" r:id="rId20"/>
    <p:sldId id="578" r:id="rId21"/>
    <p:sldId id="580" r:id="rId22"/>
    <p:sldId id="581" r:id="rId23"/>
    <p:sldId id="582" r:id="rId24"/>
    <p:sldId id="583" r:id="rId25"/>
    <p:sldId id="584" r:id="rId26"/>
    <p:sldId id="579" r:id="rId27"/>
    <p:sldId id="557" r:id="rId28"/>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Cover options" id="{3B244085-A06C-4A0D-AC38-1FCCF96387FB}">
          <p14:sldIdLst>
            <p14:sldId id="451"/>
            <p14:sldId id="538"/>
            <p14:sldId id="425"/>
          </p14:sldIdLst>
        </p14:section>
        <p14:section name="Section Opener options" id="{D3773CD4-779B-43AF-9FBD-7EF941CCFCD7}">
          <p14:sldIdLst>
            <p14:sldId id="562"/>
          </p14:sldIdLst>
        </p14:section>
        <p14:section name="Content slides" id="{0C749B40-D26C-4827-815A-EF0EDBB1F1D9}">
          <p14:sldIdLst>
            <p14:sldId id="556"/>
            <p14:sldId id="428"/>
            <p14:sldId id="570"/>
            <p14:sldId id="431"/>
            <p14:sldId id="508"/>
            <p14:sldId id="433"/>
            <p14:sldId id="571"/>
            <p14:sldId id="572"/>
            <p14:sldId id="574"/>
          </p14:sldIdLst>
        </p14:section>
        <p14:section name="Content &amp; Image" id="{41083D9C-0E78-4712-A4D2-672A810DDB9A}">
          <p14:sldIdLst>
            <p14:sldId id="552"/>
            <p14:sldId id="576"/>
            <p14:sldId id="577"/>
            <p14:sldId id="578"/>
            <p14:sldId id="579"/>
          </p14:sldIdLst>
        </p14:section>
        <p14:section name="Elements" id="{41708F08-FC16-48B6-A0C3-BF7BEC48C524}">
          <p14:sldIdLst>
            <p14:sldId id="557"/>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544" autoAdjust="0"/>
    <p:restoredTop sz="96215" autoAdjust="0"/>
  </p:normalViewPr>
  <p:slideViewPr>
    <p:cSldViewPr>
      <p:cViewPr varScale="1">
        <p:scale>
          <a:sx n="71" d="100"/>
          <a:sy n="71" d="100"/>
        </p:scale>
        <p:origin x="-432" y="-96"/>
      </p:cViewPr>
      <p:guideLst>
        <p:guide orient="horz" pos="2160"/>
        <p:guide pos="3840"/>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pPr/>
              <a:t>27-07-2018</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pPr/>
              <a:t>‹#›</a:t>
            </a:fld>
            <a:endParaRPr lang="pt-PT"/>
          </a:p>
        </p:txBody>
      </p:sp>
    </p:spTree>
    <p:extLst>
      <p:ext uri="{BB962C8B-B14F-4D97-AF65-F5344CB8AC3E}">
        <p14:creationId xmlns=""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pPr/>
              <a:t>27/07/2018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pPr/>
              <a:t>‹#›</a:t>
            </a:fld>
            <a:endParaRPr lang="pt-BR"/>
          </a:p>
        </p:txBody>
      </p:sp>
    </p:spTree>
    <p:extLst>
      <p:ext uri="{BB962C8B-B14F-4D97-AF65-F5344CB8AC3E}">
        <p14:creationId xmlns=""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2</a:t>
            </a:fld>
            <a:endParaRPr lang="pt-BR"/>
          </a:p>
        </p:txBody>
      </p:sp>
    </p:spTree>
    <p:extLst>
      <p:ext uri="{BB962C8B-B14F-4D97-AF65-F5344CB8AC3E}">
        <p14:creationId xmlns="" xmlns:p14="http://schemas.microsoft.com/office/powerpoint/2010/main" val="4300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Tem </a:t>
            </a:r>
            <a:r>
              <a:rPr lang="en-US" dirty="0" err="1"/>
              <a:t>que</a:t>
            </a:r>
            <a:r>
              <a:rPr lang="en-US" dirty="0"/>
              <a:t> </a:t>
            </a:r>
            <a:r>
              <a:rPr lang="en-US" dirty="0" err="1"/>
              <a:t>ter</a:t>
            </a:r>
            <a:r>
              <a:rPr lang="en-US" dirty="0"/>
              <a:t> </a:t>
            </a:r>
            <a:r>
              <a:rPr lang="en-US" dirty="0" err="1"/>
              <a:t>apenas</a:t>
            </a:r>
            <a:r>
              <a:rPr lang="en-US" dirty="0"/>
              <a:t> </a:t>
            </a:r>
            <a:r>
              <a:rPr lang="en-US" dirty="0" err="1"/>
              <a:t>uma</a:t>
            </a:r>
            <a:r>
              <a:rPr lang="en-US" dirty="0"/>
              <a:t> forma </a:t>
            </a:r>
            <a:r>
              <a:rPr lang="en-US" dirty="0" err="1"/>
              <a:t>ou</a:t>
            </a:r>
            <a:r>
              <a:rPr lang="en-US" dirty="0"/>
              <a:t> </a:t>
            </a:r>
            <a:r>
              <a:rPr lang="en-US" dirty="0" err="1"/>
              <a:t>usar</a:t>
            </a:r>
            <a:r>
              <a:rPr lang="en-US" dirty="0"/>
              <a:t> a de </a:t>
            </a:r>
            <a:r>
              <a:rPr lang="en-US" dirty="0" err="1"/>
              <a:t>duas</a:t>
            </a:r>
            <a:r>
              <a:rPr lang="en-US" dirty="0"/>
              <a:t> cores (</a:t>
            </a:r>
            <a:r>
              <a:rPr lang="en-US" dirty="0" err="1"/>
              <a:t>como</a:t>
            </a:r>
            <a:r>
              <a:rPr lang="en-US" dirty="0"/>
              <a:t> no </a:t>
            </a:r>
            <a:r>
              <a:rPr lang="en-US" dirty="0" err="1"/>
              <a:t>guia</a:t>
            </a:r>
            <a:r>
              <a:rPr lang="en-US" dirty="0"/>
              <a:t>) </a:t>
            </a:r>
            <a:r>
              <a:rPr lang="en-US" dirty="0" err="1"/>
              <a:t>que</a:t>
            </a:r>
            <a:r>
              <a:rPr lang="en-US" dirty="0"/>
              <a:t> </a:t>
            </a:r>
            <a:r>
              <a:rPr lang="en-US" dirty="0" err="1"/>
              <a:t>ela</a:t>
            </a:r>
            <a:r>
              <a:rPr lang="en-US" dirty="0"/>
              <a:t> se </a:t>
            </a:r>
            <a:r>
              <a:rPr lang="en-US" dirty="0" err="1"/>
              <a:t>juntam</a:t>
            </a:r>
            <a:r>
              <a:rPr lang="en-US" dirty="0"/>
              <a:t>.</a:t>
            </a:r>
            <a:r>
              <a:rPr lang="en-US" baseline="0" dirty="0"/>
              <a:t> As </a:t>
            </a:r>
            <a:r>
              <a:rPr lang="en-US" baseline="0" dirty="0" err="1"/>
              <a:t>formas</a:t>
            </a:r>
            <a:r>
              <a:rPr lang="en-US" baseline="0" dirty="0"/>
              <a:t> SEMPRE tem </a:t>
            </a:r>
            <a:r>
              <a:rPr lang="en-US" baseline="0" dirty="0" err="1"/>
              <a:t>que</a:t>
            </a:r>
            <a:r>
              <a:rPr lang="en-US" baseline="0" dirty="0"/>
              <a:t> </a:t>
            </a:r>
            <a:r>
              <a:rPr lang="en-US" baseline="0" dirty="0" err="1"/>
              <a:t>ter</a:t>
            </a:r>
            <a:r>
              <a:rPr lang="en-US" baseline="0" dirty="0"/>
              <a:t> </a:t>
            </a:r>
            <a:r>
              <a:rPr lang="en-US" baseline="0" dirty="0" err="1"/>
              <a:t>pontas</a:t>
            </a:r>
            <a:r>
              <a:rPr lang="en-US" baseline="0" dirty="0"/>
              <a:t>. </a:t>
            </a:r>
            <a:r>
              <a:rPr lang="en-US" baseline="0" dirty="0" err="1"/>
              <a:t>Arrumar</a:t>
            </a:r>
            <a:r>
              <a:rPr lang="en-US" baseline="0" dirty="0"/>
              <a:t> a </a:t>
            </a:r>
            <a:r>
              <a:rPr lang="en-US" baseline="0" dirty="0" err="1"/>
              <a:t>posicao</a:t>
            </a:r>
            <a:r>
              <a:rPr lang="en-US" baseline="0" dirty="0"/>
              <a:t> do </a:t>
            </a:r>
            <a:r>
              <a:rPr lang="en-US" baseline="0" dirty="0" err="1"/>
              <a:t>titulo</a:t>
            </a:r>
            <a:r>
              <a:rPr lang="en-US" baseline="0" dirty="0"/>
              <a:t>. </a:t>
            </a:r>
            <a:r>
              <a:rPr lang="en-US" baseline="0" dirty="0" err="1"/>
              <a:t>Retirar</a:t>
            </a:r>
            <a:r>
              <a:rPr lang="en-US" baseline="0" dirty="0"/>
              <a:t> o grey background </a:t>
            </a:r>
            <a:r>
              <a:rPr lang="en-US" baseline="0" dirty="0" err="1"/>
              <a:t>para</a:t>
            </a:r>
            <a:r>
              <a:rPr lang="en-US" baseline="0" dirty="0"/>
              <a:t> </a:t>
            </a:r>
            <a:r>
              <a:rPr lang="en-US" baseline="0" dirty="0" err="1"/>
              <a:t>branco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12</a:t>
            </a:fld>
            <a:endParaRPr lang="pt-BR"/>
          </a:p>
        </p:txBody>
      </p:sp>
    </p:spTree>
    <p:extLst>
      <p:ext uri="{BB962C8B-B14F-4D97-AF65-F5344CB8AC3E}">
        <p14:creationId xmlns="" xmlns:p14="http://schemas.microsoft.com/office/powerpoint/2010/main" val="2063896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Tem </a:t>
            </a:r>
            <a:r>
              <a:rPr lang="en-US" dirty="0" err="1"/>
              <a:t>que</a:t>
            </a:r>
            <a:r>
              <a:rPr lang="en-US" dirty="0"/>
              <a:t> </a:t>
            </a:r>
            <a:r>
              <a:rPr lang="en-US" dirty="0" err="1"/>
              <a:t>ter</a:t>
            </a:r>
            <a:r>
              <a:rPr lang="en-US" dirty="0"/>
              <a:t> </a:t>
            </a:r>
            <a:r>
              <a:rPr lang="en-US" dirty="0" err="1"/>
              <a:t>apenas</a:t>
            </a:r>
            <a:r>
              <a:rPr lang="en-US" dirty="0"/>
              <a:t> </a:t>
            </a:r>
            <a:r>
              <a:rPr lang="en-US" dirty="0" err="1"/>
              <a:t>uma</a:t>
            </a:r>
            <a:r>
              <a:rPr lang="en-US" dirty="0"/>
              <a:t> forma </a:t>
            </a:r>
            <a:r>
              <a:rPr lang="en-US" dirty="0" err="1"/>
              <a:t>ou</a:t>
            </a:r>
            <a:r>
              <a:rPr lang="en-US" dirty="0"/>
              <a:t> </a:t>
            </a:r>
            <a:r>
              <a:rPr lang="en-US" dirty="0" err="1"/>
              <a:t>usar</a:t>
            </a:r>
            <a:r>
              <a:rPr lang="en-US" dirty="0"/>
              <a:t> a de </a:t>
            </a:r>
            <a:r>
              <a:rPr lang="en-US" dirty="0" err="1"/>
              <a:t>duas</a:t>
            </a:r>
            <a:r>
              <a:rPr lang="en-US" dirty="0"/>
              <a:t> cores (</a:t>
            </a:r>
            <a:r>
              <a:rPr lang="en-US" dirty="0" err="1"/>
              <a:t>como</a:t>
            </a:r>
            <a:r>
              <a:rPr lang="en-US" dirty="0"/>
              <a:t> no </a:t>
            </a:r>
            <a:r>
              <a:rPr lang="en-US" dirty="0" err="1"/>
              <a:t>guia</a:t>
            </a:r>
            <a:r>
              <a:rPr lang="en-US" dirty="0"/>
              <a:t>) </a:t>
            </a:r>
            <a:r>
              <a:rPr lang="en-US" dirty="0" err="1"/>
              <a:t>que</a:t>
            </a:r>
            <a:r>
              <a:rPr lang="en-US" dirty="0"/>
              <a:t> </a:t>
            </a:r>
            <a:r>
              <a:rPr lang="en-US" dirty="0" err="1"/>
              <a:t>ela</a:t>
            </a:r>
            <a:r>
              <a:rPr lang="en-US" dirty="0"/>
              <a:t> se </a:t>
            </a:r>
            <a:r>
              <a:rPr lang="en-US" dirty="0" err="1"/>
              <a:t>juntam</a:t>
            </a:r>
            <a:r>
              <a:rPr lang="en-US" dirty="0"/>
              <a:t>.</a:t>
            </a:r>
            <a:r>
              <a:rPr lang="en-US" baseline="0" dirty="0"/>
              <a:t> As </a:t>
            </a:r>
            <a:r>
              <a:rPr lang="en-US" baseline="0" dirty="0" err="1"/>
              <a:t>formas</a:t>
            </a:r>
            <a:r>
              <a:rPr lang="en-US" baseline="0" dirty="0"/>
              <a:t> SEMPRE tem </a:t>
            </a:r>
            <a:r>
              <a:rPr lang="en-US" baseline="0" dirty="0" err="1"/>
              <a:t>que</a:t>
            </a:r>
            <a:r>
              <a:rPr lang="en-US" baseline="0" dirty="0"/>
              <a:t> </a:t>
            </a:r>
            <a:r>
              <a:rPr lang="en-US" baseline="0" dirty="0" err="1"/>
              <a:t>ter</a:t>
            </a:r>
            <a:r>
              <a:rPr lang="en-US" baseline="0" dirty="0"/>
              <a:t> </a:t>
            </a:r>
            <a:r>
              <a:rPr lang="en-US" baseline="0" dirty="0" err="1"/>
              <a:t>pontas</a:t>
            </a:r>
            <a:r>
              <a:rPr lang="en-US" baseline="0" dirty="0"/>
              <a:t>. </a:t>
            </a:r>
            <a:r>
              <a:rPr lang="en-US" baseline="0" dirty="0" err="1"/>
              <a:t>Arrumar</a:t>
            </a:r>
            <a:r>
              <a:rPr lang="en-US" baseline="0" dirty="0"/>
              <a:t> a </a:t>
            </a:r>
            <a:r>
              <a:rPr lang="en-US" baseline="0" dirty="0" err="1"/>
              <a:t>posicao</a:t>
            </a:r>
            <a:r>
              <a:rPr lang="en-US" baseline="0" dirty="0"/>
              <a:t> do </a:t>
            </a:r>
            <a:r>
              <a:rPr lang="en-US" baseline="0" dirty="0" err="1"/>
              <a:t>titulo</a:t>
            </a:r>
            <a:r>
              <a:rPr lang="en-US" baseline="0" dirty="0"/>
              <a:t>. </a:t>
            </a:r>
            <a:r>
              <a:rPr lang="en-US" baseline="0" dirty="0" err="1"/>
              <a:t>Retirar</a:t>
            </a:r>
            <a:r>
              <a:rPr lang="en-US" baseline="0" dirty="0"/>
              <a:t> o grey background </a:t>
            </a:r>
            <a:r>
              <a:rPr lang="en-US" baseline="0" dirty="0" err="1"/>
              <a:t>para</a:t>
            </a:r>
            <a:r>
              <a:rPr lang="en-US" baseline="0" dirty="0"/>
              <a:t> </a:t>
            </a:r>
            <a:r>
              <a:rPr lang="en-US" baseline="0" dirty="0" err="1"/>
              <a:t>branco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13</a:t>
            </a:fld>
            <a:endParaRPr lang="pt-BR"/>
          </a:p>
        </p:txBody>
      </p:sp>
    </p:spTree>
    <p:extLst>
      <p:ext uri="{BB962C8B-B14F-4D97-AF65-F5344CB8AC3E}">
        <p14:creationId xmlns="" xmlns:p14="http://schemas.microsoft.com/office/powerpoint/2010/main" val="3357179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Box </a:t>
            </a:r>
            <a:r>
              <a:rPr lang="en-US" dirty="0" err="1"/>
              <a:t>atras</a:t>
            </a:r>
            <a:r>
              <a:rPr lang="en-US" dirty="0"/>
              <a:t> do </a:t>
            </a:r>
            <a:r>
              <a:rPr lang="en-US" dirty="0" err="1"/>
              <a:t>texto</a:t>
            </a:r>
            <a:r>
              <a:rPr lang="en-US" dirty="0"/>
              <a:t> </a:t>
            </a:r>
            <a:r>
              <a:rPr lang="en-US" dirty="0" err="1"/>
              <a:t>desnecessario</a:t>
            </a:r>
            <a:r>
              <a:rPr lang="en-US" dirty="0"/>
              <a:t>.</a:t>
            </a:r>
            <a:r>
              <a:rPr lang="en-US" baseline="0" dirty="0"/>
              <a:t> </a:t>
            </a:r>
            <a:r>
              <a:rPr lang="en-US" baseline="0" dirty="0" err="1"/>
              <a:t>Deixar</a:t>
            </a:r>
            <a:r>
              <a:rPr lang="en-US" baseline="0" dirty="0"/>
              <a:t> o layout </a:t>
            </a:r>
            <a:r>
              <a:rPr lang="en-US" baseline="0" dirty="0" err="1"/>
              <a:t>mais</a:t>
            </a:r>
            <a:r>
              <a:rPr lang="en-US" baseline="0" dirty="0"/>
              <a:t> simples.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14</a:t>
            </a:fld>
            <a:endParaRPr lang="pt-BR"/>
          </a:p>
        </p:txBody>
      </p:sp>
    </p:spTree>
    <p:extLst>
      <p:ext uri="{BB962C8B-B14F-4D97-AF65-F5344CB8AC3E}">
        <p14:creationId xmlns="" xmlns:p14="http://schemas.microsoft.com/office/powerpoint/2010/main" val="3616807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3</a:t>
            </a:fld>
            <a:endParaRPr lang="pt-BR"/>
          </a:p>
        </p:txBody>
      </p:sp>
    </p:spTree>
    <p:extLst>
      <p:ext uri="{BB962C8B-B14F-4D97-AF65-F5344CB8AC3E}">
        <p14:creationId xmlns="" xmlns:p14="http://schemas.microsoft.com/office/powerpoint/2010/main" val="343668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4</a:t>
            </a:fld>
            <a:endParaRPr lang="pt-BR"/>
          </a:p>
        </p:txBody>
      </p:sp>
    </p:spTree>
    <p:extLst>
      <p:ext uri="{BB962C8B-B14F-4D97-AF65-F5344CB8AC3E}">
        <p14:creationId xmlns="" xmlns:p14="http://schemas.microsoft.com/office/powerpoint/2010/main" val="1603393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6</a:t>
            </a:fld>
            <a:endParaRPr lang="pt-BR"/>
          </a:p>
        </p:txBody>
      </p:sp>
    </p:spTree>
    <p:extLst>
      <p:ext uri="{BB962C8B-B14F-4D97-AF65-F5344CB8AC3E}">
        <p14:creationId xmlns="" xmlns:p14="http://schemas.microsoft.com/office/powerpoint/2010/main" val="1336685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7</a:t>
            </a:fld>
            <a:endParaRPr lang="pt-BR"/>
          </a:p>
        </p:txBody>
      </p:sp>
    </p:spTree>
    <p:extLst>
      <p:ext uri="{BB962C8B-B14F-4D97-AF65-F5344CB8AC3E}">
        <p14:creationId xmlns="" xmlns:p14="http://schemas.microsoft.com/office/powerpoint/2010/main" val="302031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Otimo</a:t>
            </a:r>
            <a:r>
              <a:rPr lang="en-US" dirty="0"/>
              <a:t>.</a:t>
            </a:r>
          </a:p>
          <a:p>
            <a:r>
              <a:rPr lang="en-US" dirty="0"/>
              <a:t>Mas </a:t>
            </a:r>
            <a:r>
              <a:rPr lang="en-US" dirty="0" err="1"/>
              <a:t>eles</a:t>
            </a:r>
            <a:r>
              <a:rPr lang="en-US" dirty="0"/>
              <a:t> </a:t>
            </a:r>
            <a:r>
              <a:rPr lang="en-US" dirty="0" err="1"/>
              <a:t>acham</a:t>
            </a:r>
            <a:r>
              <a:rPr lang="en-US" dirty="0"/>
              <a:t> </a:t>
            </a:r>
            <a:r>
              <a:rPr lang="en-US" dirty="0" err="1"/>
              <a:t>que</a:t>
            </a:r>
            <a:r>
              <a:rPr lang="en-US" dirty="0"/>
              <a:t> </a:t>
            </a:r>
            <a:r>
              <a:rPr lang="en-US" dirty="0" err="1"/>
              <a:t>talvez</a:t>
            </a:r>
            <a:r>
              <a:rPr lang="en-US" dirty="0"/>
              <a:t> a forma </a:t>
            </a:r>
            <a:r>
              <a:rPr lang="en-US" dirty="0" err="1"/>
              <a:t>verde</a:t>
            </a:r>
            <a:r>
              <a:rPr lang="en-US" dirty="0"/>
              <a:t> </a:t>
            </a:r>
            <a:r>
              <a:rPr lang="en-US" dirty="0" err="1"/>
              <a:t>va</a:t>
            </a:r>
            <a:r>
              <a:rPr lang="en-US" dirty="0"/>
              <a:t> </a:t>
            </a:r>
            <a:r>
              <a:rPr lang="en-US" dirty="0" err="1"/>
              <a:t>conflitar</a:t>
            </a:r>
            <a:r>
              <a:rPr lang="en-US" dirty="0"/>
              <a:t> se </a:t>
            </a:r>
            <a:r>
              <a:rPr lang="en-US" dirty="0" err="1"/>
              <a:t>eles</a:t>
            </a:r>
            <a:r>
              <a:rPr lang="en-US" dirty="0"/>
              <a:t> </a:t>
            </a:r>
            <a:r>
              <a:rPr lang="en-US" dirty="0" err="1"/>
              <a:t>mudarem</a:t>
            </a:r>
            <a:r>
              <a:rPr lang="en-US" dirty="0"/>
              <a:t> o logo </a:t>
            </a:r>
            <a:r>
              <a:rPr lang="en-US" dirty="0" err="1"/>
              <a:t>espada</a:t>
            </a:r>
            <a:r>
              <a:rPr lang="en-US" dirty="0"/>
              <a:t> </a:t>
            </a:r>
            <a:r>
              <a:rPr lang="en-US" dirty="0" err="1"/>
              <a:t>para</a:t>
            </a:r>
            <a:r>
              <a:rPr lang="en-US" dirty="0"/>
              <a:t> </a:t>
            </a:r>
            <a:r>
              <a:rPr lang="en-US" dirty="0" err="1"/>
              <a:t>cima</a:t>
            </a:r>
            <a:r>
              <a:rPr lang="en-US" dirty="0"/>
              <a:t> do </a:t>
            </a:r>
            <a:r>
              <a:rPr lang="en-US" dirty="0" err="1"/>
              <a:t>lado</a:t>
            </a:r>
            <a:r>
              <a:rPr lang="en-US" dirty="0"/>
              <a:t> </a:t>
            </a:r>
            <a:r>
              <a:rPr lang="en-US" dirty="0" err="1"/>
              <a:t>direito</a:t>
            </a:r>
            <a:r>
              <a:rPr lang="en-US" dirty="0"/>
              <a:t>.</a:t>
            </a:r>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8</a:t>
            </a:fld>
            <a:endParaRPr lang="pt-BR"/>
          </a:p>
        </p:txBody>
      </p:sp>
    </p:spTree>
    <p:extLst>
      <p:ext uri="{BB962C8B-B14F-4D97-AF65-F5344CB8AC3E}">
        <p14:creationId xmlns="" xmlns:p14="http://schemas.microsoft.com/office/powerpoint/2010/main" val="3927510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Este</a:t>
            </a:r>
            <a:r>
              <a:rPr lang="en-US" baseline="0" dirty="0"/>
              <a:t> slide </a:t>
            </a:r>
            <a:r>
              <a:rPr lang="en-US" baseline="0" dirty="0" err="1"/>
              <a:t>eles</a:t>
            </a:r>
            <a:r>
              <a:rPr lang="en-US" baseline="0" dirty="0"/>
              <a:t> </a:t>
            </a:r>
            <a:r>
              <a:rPr lang="en-US" baseline="0" dirty="0" err="1"/>
              <a:t>acham</a:t>
            </a:r>
            <a:r>
              <a:rPr lang="en-US" baseline="0" dirty="0"/>
              <a:t> </a:t>
            </a:r>
            <a:r>
              <a:rPr lang="en-US" baseline="0" dirty="0" err="1"/>
              <a:t>que</a:t>
            </a:r>
            <a:r>
              <a:rPr lang="en-US" baseline="0" dirty="0"/>
              <a:t> </a:t>
            </a:r>
            <a:r>
              <a:rPr lang="en-US" baseline="0" dirty="0" err="1"/>
              <a:t>esta</a:t>
            </a:r>
            <a:r>
              <a:rPr lang="en-US" baseline="0" dirty="0"/>
              <a:t> </a:t>
            </a:r>
            <a:r>
              <a:rPr lang="en-US" baseline="0" dirty="0" err="1"/>
              <a:t>muito</a:t>
            </a:r>
            <a:r>
              <a:rPr lang="en-US" baseline="0" dirty="0"/>
              <a:t> </a:t>
            </a:r>
            <a:r>
              <a:rPr lang="en-US" baseline="0" dirty="0" err="1"/>
              <a:t>apertado</a:t>
            </a:r>
            <a:r>
              <a:rPr lang="en-US" baseline="0" dirty="0"/>
              <a:t>.</a:t>
            </a:r>
          </a:p>
          <a:p>
            <a:r>
              <a:rPr lang="en-US" baseline="0" dirty="0" err="1"/>
              <a:t>Mudar</a:t>
            </a:r>
            <a:r>
              <a:rPr lang="en-US" baseline="0" dirty="0"/>
              <a:t> o </a:t>
            </a:r>
            <a:r>
              <a:rPr lang="en-US" baseline="0" dirty="0" err="1"/>
              <a:t>estilo</a:t>
            </a:r>
            <a:r>
              <a:rPr lang="en-US" baseline="0" dirty="0"/>
              <a:t> do </a:t>
            </a:r>
            <a:r>
              <a:rPr lang="en-US" baseline="0" dirty="0" err="1"/>
              <a:t>texto</a:t>
            </a:r>
            <a:r>
              <a:rPr lang="en-US" baseline="0" dirty="0"/>
              <a:t> do </a:t>
            </a:r>
            <a:r>
              <a:rPr lang="en-US" baseline="0" dirty="0" err="1"/>
              <a:t>lado</a:t>
            </a:r>
            <a:r>
              <a:rPr lang="en-US" baseline="0" dirty="0"/>
              <a:t> </a:t>
            </a:r>
            <a:r>
              <a:rPr lang="en-US" baseline="0" dirty="0" err="1"/>
              <a:t>esquerdo</a:t>
            </a:r>
            <a:r>
              <a:rPr lang="en-US" baseline="0" dirty="0"/>
              <a:t> </a:t>
            </a:r>
            <a:r>
              <a:rPr lang="en-US" baseline="0" dirty="0" err="1"/>
              <a:t>para</a:t>
            </a:r>
            <a:r>
              <a:rPr lang="en-US" baseline="0" dirty="0"/>
              <a:t> </a:t>
            </a:r>
            <a:r>
              <a:rPr lang="en-US" baseline="0" dirty="0" err="1"/>
              <a:t>diferencia</a:t>
            </a:r>
            <a:r>
              <a:rPr lang="en-US" baseline="0" dirty="0"/>
              <a:t>-lo do </a:t>
            </a:r>
            <a:r>
              <a:rPr lang="en-US" baseline="0" dirty="0" err="1"/>
              <a:t>texto</a:t>
            </a:r>
            <a:r>
              <a:rPr lang="en-US" baseline="0" dirty="0"/>
              <a:t> do </a:t>
            </a:r>
            <a:r>
              <a:rPr lang="en-US" baseline="0" dirty="0" err="1"/>
              <a:t>lado</a:t>
            </a:r>
            <a:r>
              <a:rPr lang="en-US" baseline="0" dirty="0"/>
              <a:t> </a:t>
            </a:r>
            <a:r>
              <a:rPr lang="en-US" baseline="0" dirty="0" err="1"/>
              <a:t>direito</a:t>
            </a:r>
            <a:r>
              <a:rPr lang="en-US" baseline="0" dirty="0"/>
              <a:t>. </a:t>
            </a:r>
            <a:r>
              <a:rPr lang="en-US" baseline="0" dirty="0" err="1"/>
              <a:t>Menos</a:t>
            </a:r>
            <a:r>
              <a:rPr lang="en-US" baseline="0" dirty="0"/>
              <a:t> </a:t>
            </a:r>
            <a:r>
              <a:rPr lang="en-US" baseline="0" dirty="0" err="1"/>
              <a:t>texto</a:t>
            </a:r>
            <a:r>
              <a:rPr lang="en-US" baseline="0" dirty="0"/>
              <a:t> e </a:t>
            </a:r>
            <a:r>
              <a:rPr lang="en-US" baseline="0" dirty="0" err="1"/>
              <a:t>mais</a:t>
            </a:r>
            <a:r>
              <a:rPr lang="en-US" baseline="0" dirty="0"/>
              <a:t> </a:t>
            </a:r>
            <a:r>
              <a:rPr lang="en-US" baseline="0" dirty="0" err="1"/>
              <a:t>impactante</a:t>
            </a:r>
            <a:r>
              <a:rPr lang="en-US" baseline="0" dirty="0"/>
              <a:t> “short introduction”. </a:t>
            </a:r>
            <a:r>
              <a:rPr lang="en-US" baseline="0" dirty="0" err="1"/>
              <a:t>Coloccar</a:t>
            </a:r>
            <a:r>
              <a:rPr lang="en-US" baseline="0" dirty="0"/>
              <a:t> </a:t>
            </a:r>
            <a:r>
              <a:rPr lang="en-US" baseline="0" dirty="0" err="1"/>
              <a:t>este</a:t>
            </a:r>
            <a:r>
              <a:rPr lang="en-US" baseline="0" dirty="0"/>
              <a:t> </a:t>
            </a:r>
            <a:r>
              <a:rPr lang="en-US" baseline="0" dirty="0" err="1"/>
              <a:t>texto</a:t>
            </a:r>
            <a:r>
              <a:rPr lang="en-US" baseline="0" dirty="0"/>
              <a:t> do </a:t>
            </a:r>
            <a:r>
              <a:rPr lang="en-US" baseline="0" dirty="0" err="1"/>
              <a:t>lado</a:t>
            </a:r>
            <a:r>
              <a:rPr lang="en-US" baseline="0" dirty="0"/>
              <a:t> </a:t>
            </a:r>
            <a:r>
              <a:rPr lang="en-US" baseline="0" dirty="0" err="1"/>
              <a:t>esquerdo</a:t>
            </a:r>
            <a:r>
              <a:rPr lang="en-US" baseline="0" dirty="0"/>
              <a:t> da </a:t>
            </a:r>
            <a:r>
              <a:rPr lang="en-US" baseline="0" dirty="0" err="1"/>
              <a:t>mesma</a:t>
            </a:r>
            <a:r>
              <a:rPr lang="en-US" baseline="0" dirty="0"/>
              <a:t> </a:t>
            </a:r>
            <a:r>
              <a:rPr lang="en-US" baseline="0" dirty="0" err="1"/>
              <a:t>cor</a:t>
            </a:r>
            <a:r>
              <a:rPr lang="en-US" baseline="0" dirty="0"/>
              <a:t> da forma e o </a:t>
            </a:r>
            <a:r>
              <a:rPr lang="en-US" baseline="0" dirty="0" err="1"/>
              <a:t>fundo</a:t>
            </a:r>
            <a:r>
              <a:rPr lang="en-US" baseline="0" dirty="0"/>
              <a:t> do </a:t>
            </a:r>
            <a:r>
              <a:rPr lang="en-US" baseline="0" dirty="0" err="1"/>
              <a:t>dlide</a:t>
            </a:r>
            <a:r>
              <a:rPr lang="en-US" baseline="0" dirty="0"/>
              <a:t> </a:t>
            </a:r>
            <a:r>
              <a:rPr lang="en-US" baseline="0" dirty="0" err="1"/>
              <a:t>claro</a:t>
            </a:r>
            <a:r>
              <a:rPr lang="en-US" baseline="0" dirty="0"/>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9</a:t>
            </a:fld>
            <a:endParaRPr lang="pt-BR"/>
          </a:p>
        </p:txBody>
      </p:sp>
    </p:spTree>
    <p:extLst>
      <p:ext uri="{BB962C8B-B14F-4D97-AF65-F5344CB8AC3E}">
        <p14:creationId xmlns="" xmlns:p14="http://schemas.microsoft.com/office/powerpoint/2010/main" val="2134344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Tem </a:t>
            </a:r>
            <a:r>
              <a:rPr lang="en-US" dirty="0" err="1"/>
              <a:t>que</a:t>
            </a:r>
            <a:r>
              <a:rPr lang="en-US" dirty="0"/>
              <a:t> </a:t>
            </a:r>
            <a:r>
              <a:rPr lang="en-US" dirty="0" err="1"/>
              <a:t>ter</a:t>
            </a:r>
            <a:r>
              <a:rPr lang="en-US" dirty="0"/>
              <a:t> </a:t>
            </a:r>
            <a:r>
              <a:rPr lang="en-US" dirty="0" err="1"/>
              <a:t>apenas</a:t>
            </a:r>
            <a:r>
              <a:rPr lang="en-US" dirty="0"/>
              <a:t> </a:t>
            </a:r>
            <a:r>
              <a:rPr lang="en-US" dirty="0" err="1"/>
              <a:t>uma</a:t>
            </a:r>
            <a:r>
              <a:rPr lang="en-US" dirty="0"/>
              <a:t> forma </a:t>
            </a:r>
            <a:r>
              <a:rPr lang="en-US" dirty="0" err="1"/>
              <a:t>ou</a:t>
            </a:r>
            <a:r>
              <a:rPr lang="en-US" dirty="0"/>
              <a:t> </a:t>
            </a:r>
            <a:r>
              <a:rPr lang="en-US" dirty="0" err="1"/>
              <a:t>usar</a:t>
            </a:r>
            <a:r>
              <a:rPr lang="en-US" dirty="0"/>
              <a:t> a de </a:t>
            </a:r>
            <a:r>
              <a:rPr lang="en-US" dirty="0" err="1"/>
              <a:t>duas</a:t>
            </a:r>
            <a:r>
              <a:rPr lang="en-US" dirty="0"/>
              <a:t> cores (</a:t>
            </a:r>
            <a:r>
              <a:rPr lang="en-US" dirty="0" err="1"/>
              <a:t>como</a:t>
            </a:r>
            <a:r>
              <a:rPr lang="en-US" dirty="0"/>
              <a:t> no </a:t>
            </a:r>
            <a:r>
              <a:rPr lang="en-US" dirty="0" err="1"/>
              <a:t>guia</a:t>
            </a:r>
            <a:r>
              <a:rPr lang="en-US" dirty="0"/>
              <a:t>) </a:t>
            </a:r>
            <a:r>
              <a:rPr lang="en-US" dirty="0" err="1"/>
              <a:t>que</a:t>
            </a:r>
            <a:r>
              <a:rPr lang="en-US" dirty="0"/>
              <a:t> </a:t>
            </a:r>
            <a:r>
              <a:rPr lang="en-US" dirty="0" err="1"/>
              <a:t>ela</a:t>
            </a:r>
            <a:r>
              <a:rPr lang="en-US" dirty="0"/>
              <a:t> se </a:t>
            </a:r>
            <a:r>
              <a:rPr lang="en-US" dirty="0" err="1"/>
              <a:t>juntam</a:t>
            </a:r>
            <a:r>
              <a:rPr lang="en-US" dirty="0"/>
              <a:t>.</a:t>
            </a:r>
            <a:r>
              <a:rPr lang="en-US" baseline="0" dirty="0"/>
              <a:t> As </a:t>
            </a:r>
            <a:r>
              <a:rPr lang="en-US" baseline="0" dirty="0" err="1"/>
              <a:t>formas</a:t>
            </a:r>
            <a:r>
              <a:rPr lang="en-US" baseline="0" dirty="0"/>
              <a:t> SEMPRE tem </a:t>
            </a:r>
            <a:r>
              <a:rPr lang="en-US" baseline="0" dirty="0" err="1"/>
              <a:t>que</a:t>
            </a:r>
            <a:r>
              <a:rPr lang="en-US" baseline="0" dirty="0"/>
              <a:t> </a:t>
            </a:r>
            <a:r>
              <a:rPr lang="en-US" baseline="0" dirty="0" err="1"/>
              <a:t>ter</a:t>
            </a:r>
            <a:r>
              <a:rPr lang="en-US" baseline="0" dirty="0"/>
              <a:t> </a:t>
            </a:r>
            <a:r>
              <a:rPr lang="en-US" baseline="0" dirty="0" err="1"/>
              <a:t>pontas</a:t>
            </a:r>
            <a:r>
              <a:rPr lang="en-US" baseline="0" dirty="0"/>
              <a:t>. </a:t>
            </a:r>
            <a:r>
              <a:rPr lang="en-US" baseline="0" dirty="0" err="1"/>
              <a:t>Arrumar</a:t>
            </a:r>
            <a:r>
              <a:rPr lang="en-US" baseline="0" dirty="0"/>
              <a:t> a </a:t>
            </a:r>
            <a:r>
              <a:rPr lang="en-US" baseline="0" dirty="0" err="1"/>
              <a:t>posicao</a:t>
            </a:r>
            <a:r>
              <a:rPr lang="en-US" baseline="0" dirty="0"/>
              <a:t> do </a:t>
            </a:r>
            <a:r>
              <a:rPr lang="en-US" baseline="0" dirty="0" err="1"/>
              <a:t>titulo</a:t>
            </a:r>
            <a:r>
              <a:rPr lang="en-US" baseline="0" dirty="0"/>
              <a:t>. </a:t>
            </a:r>
            <a:r>
              <a:rPr lang="en-US" baseline="0" dirty="0" err="1"/>
              <a:t>Retirar</a:t>
            </a:r>
            <a:r>
              <a:rPr lang="en-US" baseline="0" dirty="0"/>
              <a:t> o grey background </a:t>
            </a:r>
            <a:r>
              <a:rPr lang="en-US" baseline="0" dirty="0" err="1"/>
              <a:t>para</a:t>
            </a:r>
            <a:r>
              <a:rPr lang="en-US" baseline="0" dirty="0"/>
              <a:t> </a:t>
            </a:r>
            <a:r>
              <a:rPr lang="en-US" baseline="0" dirty="0" err="1"/>
              <a:t>branco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10</a:t>
            </a:fld>
            <a:endParaRPr lang="pt-BR"/>
          </a:p>
        </p:txBody>
      </p:sp>
    </p:spTree>
    <p:extLst>
      <p:ext uri="{BB962C8B-B14F-4D97-AF65-F5344CB8AC3E}">
        <p14:creationId xmlns="" xmlns:p14="http://schemas.microsoft.com/office/powerpoint/2010/main" val="918569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Tem </a:t>
            </a:r>
            <a:r>
              <a:rPr lang="en-US" dirty="0" err="1"/>
              <a:t>que</a:t>
            </a:r>
            <a:r>
              <a:rPr lang="en-US" dirty="0"/>
              <a:t> </a:t>
            </a:r>
            <a:r>
              <a:rPr lang="en-US" dirty="0" err="1"/>
              <a:t>ter</a:t>
            </a:r>
            <a:r>
              <a:rPr lang="en-US" dirty="0"/>
              <a:t> </a:t>
            </a:r>
            <a:r>
              <a:rPr lang="en-US" dirty="0" err="1"/>
              <a:t>apenas</a:t>
            </a:r>
            <a:r>
              <a:rPr lang="en-US" dirty="0"/>
              <a:t> </a:t>
            </a:r>
            <a:r>
              <a:rPr lang="en-US" dirty="0" err="1"/>
              <a:t>uma</a:t>
            </a:r>
            <a:r>
              <a:rPr lang="en-US" dirty="0"/>
              <a:t> forma </a:t>
            </a:r>
            <a:r>
              <a:rPr lang="en-US" dirty="0" err="1"/>
              <a:t>ou</a:t>
            </a:r>
            <a:r>
              <a:rPr lang="en-US" dirty="0"/>
              <a:t> </a:t>
            </a:r>
            <a:r>
              <a:rPr lang="en-US" dirty="0" err="1"/>
              <a:t>usar</a:t>
            </a:r>
            <a:r>
              <a:rPr lang="en-US" dirty="0"/>
              <a:t> a de </a:t>
            </a:r>
            <a:r>
              <a:rPr lang="en-US" dirty="0" err="1"/>
              <a:t>duas</a:t>
            </a:r>
            <a:r>
              <a:rPr lang="en-US" dirty="0"/>
              <a:t> cores (</a:t>
            </a:r>
            <a:r>
              <a:rPr lang="en-US" dirty="0" err="1"/>
              <a:t>como</a:t>
            </a:r>
            <a:r>
              <a:rPr lang="en-US" dirty="0"/>
              <a:t> no </a:t>
            </a:r>
            <a:r>
              <a:rPr lang="en-US" dirty="0" err="1"/>
              <a:t>guia</a:t>
            </a:r>
            <a:r>
              <a:rPr lang="en-US" dirty="0"/>
              <a:t>) </a:t>
            </a:r>
            <a:r>
              <a:rPr lang="en-US" dirty="0" err="1"/>
              <a:t>que</a:t>
            </a:r>
            <a:r>
              <a:rPr lang="en-US" dirty="0"/>
              <a:t> </a:t>
            </a:r>
            <a:r>
              <a:rPr lang="en-US" dirty="0" err="1"/>
              <a:t>ela</a:t>
            </a:r>
            <a:r>
              <a:rPr lang="en-US" dirty="0"/>
              <a:t> se </a:t>
            </a:r>
            <a:r>
              <a:rPr lang="en-US" dirty="0" err="1"/>
              <a:t>juntam</a:t>
            </a:r>
            <a:r>
              <a:rPr lang="en-US" dirty="0"/>
              <a:t>.</a:t>
            </a:r>
            <a:r>
              <a:rPr lang="en-US" baseline="0" dirty="0"/>
              <a:t> As </a:t>
            </a:r>
            <a:r>
              <a:rPr lang="en-US" baseline="0" dirty="0" err="1"/>
              <a:t>formas</a:t>
            </a:r>
            <a:r>
              <a:rPr lang="en-US" baseline="0" dirty="0"/>
              <a:t> SEMPRE tem </a:t>
            </a:r>
            <a:r>
              <a:rPr lang="en-US" baseline="0" dirty="0" err="1"/>
              <a:t>que</a:t>
            </a:r>
            <a:r>
              <a:rPr lang="en-US" baseline="0" dirty="0"/>
              <a:t> </a:t>
            </a:r>
            <a:r>
              <a:rPr lang="en-US" baseline="0" dirty="0" err="1"/>
              <a:t>ter</a:t>
            </a:r>
            <a:r>
              <a:rPr lang="en-US" baseline="0" dirty="0"/>
              <a:t> </a:t>
            </a:r>
            <a:r>
              <a:rPr lang="en-US" baseline="0" dirty="0" err="1"/>
              <a:t>pontas</a:t>
            </a:r>
            <a:r>
              <a:rPr lang="en-US" baseline="0" dirty="0"/>
              <a:t>. </a:t>
            </a:r>
            <a:r>
              <a:rPr lang="en-US" baseline="0" dirty="0" err="1"/>
              <a:t>Arrumar</a:t>
            </a:r>
            <a:r>
              <a:rPr lang="en-US" baseline="0" dirty="0"/>
              <a:t> a </a:t>
            </a:r>
            <a:r>
              <a:rPr lang="en-US" baseline="0" dirty="0" err="1"/>
              <a:t>posicao</a:t>
            </a:r>
            <a:r>
              <a:rPr lang="en-US" baseline="0" dirty="0"/>
              <a:t> do </a:t>
            </a:r>
            <a:r>
              <a:rPr lang="en-US" baseline="0" dirty="0" err="1"/>
              <a:t>titulo</a:t>
            </a:r>
            <a:r>
              <a:rPr lang="en-US" baseline="0" dirty="0"/>
              <a:t>. </a:t>
            </a:r>
            <a:r>
              <a:rPr lang="en-US" baseline="0" dirty="0" err="1"/>
              <a:t>Retirar</a:t>
            </a:r>
            <a:r>
              <a:rPr lang="en-US" baseline="0" dirty="0"/>
              <a:t> o grey background </a:t>
            </a:r>
            <a:r>
              <a:rPr lang="en-US" baseline="0" dirty="0" err="1"/>
              <a:t>para</a:t>
            </a:r>
            <a:r>
              <a:rPr lang="en-US" baseline="0" dirty="0"/>
              <a:t> </a:t>
            </a:r>
            <a:r>
              <a:rPr lang="en-US" baseline="0" dirty="0" err="1"/>
              <a:t>branco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11</a:t>
            </a:fld>
            <a:endParaRPr lang="pt-BR"/>
          </a:p>
        </p:txBody>
      </p:sp>
    </p:spTree>
    <p:extLst>
      <p:ext uri="{BB962C8B-B14F-4D97-AF65-F5344CB8AC3E}">
        <p14:creationId xmlns="" xmlns:p14="http://schemas.microsoft.com/office/powerpoint/2010/main" val="3530431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0.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6.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 xmlns:p14="http://schemas.microsoft.com/office/powerpoint/2010/main" val="2269772541"/>
      </p:ext>
    </p:extLst>
  </p:cSld>
  <p:clrMapOvr>
    <a:masterClrMapping/>
  </p:clrMapOvr>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 xmlns:p14="http://schemas.microsoft.com/office/powerpoint/2010/main"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cstate="print">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cstate="print">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cstate="print">
            <a:clrChange>
              <a:clrFrom>
                <a:srgbClr val="DBE3F3">
                  <a:alpha val="96863"/>
                </a:srgbClr>
              </a:clrFrom>
              <a:clrTo>
                <a:srgbClr val="DBE3F3">
                  <a:alpha val="0"/>
                </a:srgbClr>
              </a:clrTo>
            </a:clrChange>
            <a:extLst>
              <a:ext uri="{28A0092B-C50C-407E-A947-70E740481C1C}">
                <a14:useLocalDpi xmlns=""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cstate="print">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32318641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08251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 xmlns:p14="http://schemas.microsoft.com/office/powerpoint/2010/main" val="2627940246"/>
      </p:ext>
    </p:extLst>
  </p:cSld>
  <p:clrMapOvr>
    <a:masterClrMapping/>
  </p:clrMapOvr>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cstate="print">
            <a:extLst>
              <a:ext uri="{28A0092B-C50C-407E-A947-70E740481C1C}">
                <a14:useLocalDpi xmlns=""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cstate="print">
            <a:extLst>
              <a:ext uri="{28A0092B-C50C-407E-A947-70E740481C1C}">
                <a14:useLocalDpi xmlns=""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6.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svg"/><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image" Target="../media/image6.png"/><Relationship Id="rId5" Type="http://schemas.openxmlformats.org/officeDocument/2006/relationships/slideLayout" Target="../slideLayouts/slideLayout37.xml"/><Relationship Id="rId10" Type="http://schemas.openxmlformats.org/officeDocument/2006/relationships/theme" Target="../theme/theme4.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cstate="print">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11" cstate="print">
            <a:extLst>
              <a:ext uri="{96DAC541-7B7A-43D3-8B79-37D633B846F1}">
                <asvg:svgBlip xmlns="" xmlns:asvg="http://schemas.microsoft.com/office/drawing/2016/SVG/main"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 id="2147483813" r:id="rId9"/>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p:txBody>
          <a:bodyPr/>
          <a:lstStyle/>
          <a:p>
            <a:r>
              <a:rPr lang="en-US" smtClean="0"/>
              <a:t>	KB AISHWARYA LAKSHMI</a:t>
            </a:r>
            <a:br>
              <a:rPr lang="en-US" smtClean="0"/>
            </a:br>
            <a:r>
              <a:rPr lang="en-US" smtClean="0"/>
              <a:t>     	Capgemini MIPL ,Chennai</a:t>
            </a:r>
            <a:br>
              <a:rPr lang="en-US" smtClean="0"/>
            </a:br>
            <a:r>
              <a:rPr lang="en-US" smtClean="0"/>
              <a:t>	27th July 2018</a:t>
            </a:r>
            <a:br>
              <a:rPr lang="en-US" smtClean="0"/>
            </a:br>
            <a:r>
              <a:rPr lang="en-US" smtClean="0"/>
              <a:t/>
            </a:r>
            <a:br>
              <a:rPr lang="en-US" smtClean="0"/>
            </a:b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 xmlns:p14="http://schemas.microsoft.com/office/powerpoint/2010/main" val="268736179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 xmlns:p14="http://schemas.microsoft.com/office/powerpoint/2010/main" val="460226595"/>
              </p:ext>
            </p:extLst>
          </p:nvPr>
        </p:nvGraphicFramePr>
        <p:xfrm>
          <a:off x="457200" y="228600"/>
          <a:ext cx="4876800" cy="5715000"/>
        </p:xfrm>
        <a:graphic>
          <a:graphicData uri="http://schemas.openxmlformats.org/drawingml/2006/table">
            <a:tbl>
              <a:tblPr firstRow="1" bandRow="1">
                <a:tableStyleId>{5C22544A-7EE6-4342-B048-85BDC9FD1C3A}</a:tableStyleId>
              </a:tblPr>
              <a:tblGrid>
                <a:gridCol w="4876800"/>
              </a:tblGrid>
              <a:tr h="1562843">
                <a:tc>
                  <a:txBody>
                    <a:bodyPr/>
                    <a:lstStyle/>
                    <a:p>
                      <a:endParaRPr lang="en-US" sz="3600" dirty="0" smtClean="0"/>
                    </a:p>
                    <a:p>
                      <a:r>
                        <a:rPr lang="en-US" sz="3600" dirty="0" smtClean="0"/>
                        <a:t>CUSTOMER</a:t>
                      </a:r>
                      <a:endParaRPr lang="en-US" sz="3600" dirty="0"/>
                    </a:p>
                  </a:txBody>
                  <a:tcPr/>
                </a:tc>
              </a:tr>
              <a:tr h="4152157">
                <a:tc>
                  <a:txBody>
                    <a:bodyPr/>
                    <a:lstStyle/>
                    <a:p>
                      <a:pPr marL="285750" indent="-285750">
                        <a:buFont typeface="Wingdings" panose="05000000000000000000" pitchFamily="2" charset="2"/>
                        <a:buChar char="§"/>
                      </a:pPr>
                      <a:r>
                        <a:rPr lang="pt-PT" sz="2800" dirty="0" smtClean="0"/>
                        <a:t>customerId</a:t>
                      </a:r>
                    </a:p>
                    <a:p>
                      <a:pPr marL="285750" indent="-285750">
                        <a:buFont typeface="Wingdings" panose="05000000000000000000" pitchFamily="2" charset="2"/>
                        <a:buChar char="§"/>
                      </a:pPr>
                      <a:r>
                        <a:rPr lang="pt-PT" sz="2800" dirty="0" smtClean="0"/>
                        <a:t>customerpwd</a:t>
                      </a:r>
                    </a:p>
                    <a:p>
                      <a:pPr marL="285750" indent="-285750">
                        <a:buFont typeface="Wingdings" panose="05000000000000000000" pitchFamily="2" charset="2"/>
                        <a:buChar char="§"/>
                      </a:pPr>
                      <a:r>
                        <a:rPr lang="pt-PT" sz="2800" dirty="0" smtClean="0"/>
                        <a:t>firstName	</a:t>
                      </a:r>
                    </a:p>
                    <a:p>
                      <a:pPr marL="285750" indent="-285750">
                        <a:buFont typeface="Wingdings" panose="05000000000000000000" pitchFamily="2" charset="2"/>
                        <a:buChar char="§"/>
                      </a:pPr>
                      <a:r>
                        <a:rPr lang="pt-PT" sz="2800" dirty="0" smtClean="0"/>
                        <a:t>lastName</a:t>
                      </a:r>
                    </a:p>
                    <a:p>
                      <a:pPr marL="285750" indent="-285750">
                        <a:buFont typeface="Wingdings" panose="05000000000000000000" pitchFamily="2" charset="2"/>
                        <a:buChar char="§"/>
                      </a:pPr>
                      <a:r>
                        <a:rPr lang="pt-PT" sz="2800" dirty="0" smtClean="0"/>
                        <a:t>email		</a:t>
                      </a:r>
                    </a:p>
                    <a:p>
                      <a:pPr marL="285750" indent="-285750">
                        <a:buFont typeface="Wingdings" panose="05000000000000000000" pitchFamily="2" charset="2"/>
                        <a:buChar char="§"/>
                      </a:pPr>
                      <a:r>
                        <a:rPr lang="pt-PT" sz="2800" dirty="0" smtClean="0"/>
                        <a:t>lastLoginDate</a:t>
                      </a:r>
                    </a:p>
                    <a:p>
                      <a:pPr marL="285750" indent="-285750">
                        <a:buFont typeface="Wingdings" panose="05000000000000000000" pitchFamily="2" charset="2"/>
                        <a:buChar char="§"/>
                      </a:pPr>
                      <a:r>
                        <a:rPr lang="pt-PT" sz="2800" dirty="0" smtClean="0"/>
                        <a:t>mobile	</a:t>
                      </a:r>
                    </a:p>
                    <a:p>
                      <a:pPr marL="285750" indent="-285750">
                        <a:buFont typeface="Wingdings" panose="05000000000000000000" pitchFamily="2" charset="2"/>
                        <a:buChar char="§"/>
                      </a:pPr>
                      <a:r>
                        <a:rPr lang="pt-PT" sz="2800" dirty="0" smtClean="0"/>
                        <a:t>status</a:t>
                      </a:r>
                    </a:p>
                    <a:p>
                      <a:endParaRPr lang="en-US" dirty="0"/>
                    </a:p>
                  </a:txBody>
                  <a:tcPr/>
                </a:tc>
              </a:tr>
            </a:tbl>
          </a:graphicData>
        </a:graphic>
      </p:graphicFrame>
      <p:cxnSp>
        <p:nvCxnSpPr>
          <p:cNvPr id="16" name="Straight Arrow Connector 15"/>
          <p:cNvCxnSpPr>
            <a:endCxn id="22" idx="2"/>
          </p:cNvCxnSpPr>
          <p:nvPr/>
        </p:nvCxnSpPr>
        <p:spPr>
          <a:xfrm flipV="1">
            <a:off x="2971800" y="1562100"/>
            <a:ext cx="4191000" cy="495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162800" y="1066800"/>
            <a:ext cx="2438400" cy="990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Primary Key</a:t>
            </a:r>
            <a:endParaRPr lang="en-US" b="1" dirty="0"/>
          </a:p>
        </p:txBody>
      </p:sp>
      <p:cxnSp>
        <p:nvCxnSpPr>
          <p:cNvPr id="30" name="Straight Arrow Connector 29"/>
          <p:cNvCxnSpPr/>
          <p:nvPr/>
        </p:nvCxnSpPr>
        <p:spPr>
          <a:xfrm>
            <a:off x="5334000" y="1752600"/>
            <a:ext cx="1981200" cy="14478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2" name="Rounded Rectangle 31"/>
          <p:cNvSpPr/>
          <p:nvPr/>
        </p:nvSpPr>
        <p:spPr>
          <a:xfrm>
            <a:off x="7315200" y="3041121"/>
            <a:ext cx="2286000" cy="69955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Unique</a:t>
            </a:r>
            <a:endParaRPr lang="en-US" b="1" dirty="0"/>
          </a:p>
        </p:txBody>
      </p:sp>
    </p:spTree>
    <p:extLst>
      <p:ext uri="{BB962C8B-B14F-4D97-AF65-F5344CB8AC3E}">
        <p14:creationId xmlns="" xmlns:p14="http://schemas.microsoft.com/office/powerpoint/2010/main" val="133180373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 xmlns:p14="http://schemas.microsoft.com/office/powerpoint/2010/main" val="1309509232"/>
              </p:ext>
            </p:extLst>
          </p:nvPr>
        </p:nvGraphicFramePr>
        <p:xfrm>
          <a:off x="457200" y="228600"/>
          <a:ext cx="4876800" cy="5715000"/>
        </p:xfrm>
        <a:graphic>
          <a:graphicData uri="http://schemas.openxmlformats.org/drawingml/2006/table">
            <a:tbl>
              <a:tblPr firstRow="1" bandRow="1">
                <a:tableStyleId>{5C22544A-7EE6-4342-B048-85BDC9FD1C3A}</a:tableStyleId>
              </a:tblPr>
              <a:tblGrid>
                <a:gridCol w="4876800"/>
              </a:tblGrid>
              <a:tr h="1562843">
                <a:tc>
                  <a:txBody>
                    <a:bodyPr/>
                    <a:lstStyle/>
                    <a:p>
                      <a:endParaRPr lang="en-US" sz="3600" dirty="0" smtClean="0"/>
                    </a:p>
                    <a:p>
                      <a:r>
                        <a:rPr lang="en-US" sz="3600" dirty="0" smtClean="0"/>
                        <a:t>Account</a:t>
                      </a:r>
                    </a:p>
                  </a:txBody>
                  <a:tcPr/>
                </a:tc>
              </a:tr>
              <a:tr h="4152157">
                <a:tc>
                  <a:txBody>
                    <a:bodyPr/>
                    <a:lstStyle/>
                    <a:p>
                      <a:pPr marL="457200" indent="-457200">
                        <a:buFont typeface="Wingdings" panose="05000000000000000000" pitchFamily="2" charset="2"/>
                        <a:buChar char="§"/>
                      </a:pPr>
                      <a:r>
                        <a:rPr lang="pt-PT" sz="2800" dirty="0" smtClean="0"/>
                        <a:t>AccountId		</a:t>
                      </a:r>
                    </a:p>
                    <a:p>
                      <a:pPr marL="457200" indent="-457200">
                        <a:buFont typeface="Wingdings" panose="05000000000000000000" pitchFamily="2" charset="2"/>
                        <a:buChar char="§"/>
                      </a:pPr>
                      <a:r>
                        <a:rPr lang="pt-PT" sz="2800" dirty="0" smtClean="0"/>
                        <a:t>accountNo</a:t>
                      </a:r>
                    </a:p>
                    <a:p>
                      <a:pPr marL="457200" indent="-457200">
                        <a:buFont typeface="Wingdings" panose="05000000000000000000" pitchFamily="2" charset="2"/>
                        <a:buChar char="§"/>
                      </a:pPr>
                      <a:r>
                        <a:rPr lang="pt-PT" sz="2800" dirty="0" smtClean="0"/>
                        <a:t>accountType	</a:t>
                      </a:r>
                    </a:p>
                    <a:p>
                      <a:pPr marL="457200" indent="-457200">
                        <a:buFont typeface="Wingdings" panose="05000000000000000000" pitchFamily="2" charset="2"/>
                        <a:buChar char="§"/>
                      </a:pPr>
                      <a:r>
                        <a:rPr lang="pt-PT" sz="2800" dirty="0" smtClean="0"/>
                        <a:t>openingBalance</a:t>
                      </a:r>
                    </a:p>
                    <a:p>
                      <a:pPr marL="457200" indent="-457200">
                        <a:buFont typeface="Wingdings" panose="05000000000000000000" pitchFamily="2" charset="2"/>
                        <a:buChar char="§"/>
                      </a:pPr>
                      <a:r>
                        <a:rPr lang="pt-PT" sz="2800" dirty="0" smtClean="0"/>
                        <a:t>openingDate	</a:t>
                      </a:r>
                    </a:p>
                    <a:p>
                      <a:pPr marL="457200" indent="-457200">
                        <a:buFont typeface="Wingdings" panose="05000000000000000000" pitchFamily="2" charset="2"/>
                        <a:buChar char="§"/>
                      </a:pPr>
                      <a:r>
                        <a:rPr lang="pt-PT" sz="2800" dirty="0" smtClean="0"/>
                        <a:t>status</a:t>
                      </a:r>
                    </a:p>
                    <a:p>
                      <a:pPr marL="457200" indent="-457200">
                        <a:buFont typeface="Wingdings" panose="05000000000000000000" pitchFamily="2" charset="2"/>
                        <a:buChar char="§"/>
                      </a:pPr>
                      <a:r>
                        <a:rPr lang="pt-PT" sz="2800" dirty="0" smtClean="0"/>
                        <a:t>years		</a:t>
                      </a:r>
                    </a:p>
                    <a:p>
                      <a:pPr marL="457200" indent="-457200">
                        <a:buFont typeface="Wingdings" panose="05000000000000000000" pitchFamily="2" charset="2"/>
                        <a:buChar char="§"/>
                      </a:pPr>
                      <a:r>
                        <a:rPr lang="pt-PT" sz="2800" dirty="0" smtClean="0"/>
                        <a:t>customerId</a:t>
                      </a:r>
                    </a:p>
                    <a:p>
                      <a:endParaRPr lang="en-US" dirty="0"/>
                    </a:p>
                  </a:txBody>
                  <a:tcPr/>
                </a:tc>
              </a:tr>
            </a:tbl>
          </a:graphicData>
        </a:graphic>
      </p:graphicFrame>
      <p:cxnSp>
        <p:nvCxnSpPr>
          <p:cNvPr id="16" name="Straight Arrow Connector 15"/>
          <p:cNvCxnSpPr/>
          <p:nvPr/>
        </p:nvCxnSpPr>
        <p:spPr>
          <a:xfrm flipV="1">
            <a:off x="2849033" y="1439334"/>
            <a:ext cx="4419600" cy="533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2" name="Oval 21"/>
          <p:cNvSpPr/>
          <p:nvPr/>
        </p:nvSpPr>
        <p:spPr>
          <a:xfrm>
            <a:off x="7260166" y="954619"/>
            <a:ext cx="2781301" cy="9059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Primary Key</a:t>
            </a:r>
            <a:endParaRPr lang="en-US" b="1" dirty="0"/>
          </a:p>
        </p:txBody>
      </p:sp>
      <p:sp>
        <p:nvSpPr>
          <p:cNvPr id="5" name="Oval 4"/>
          <p:cNvSpPr/>
          <p:nvPr/>
        </p:nvSpPr>
        <p:spPr>
          <a:xfrm>
            <a:off x="7268633" y="5024438"/>
            <a:ext cx="2772834" cy="8678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Foreign Key</a:t>
            </a:r>
            <a:endParaRPr lang="en-US" b="1" dirty="0"/>
          </a:p>
        </p:txBody>
      </p:sp>
      <p:cxnSp>
        <p:nvCxnSpPr>
          <p:cNvPr id="6" name="Straight Arrow Connector 5"/>
          <p:cNvCxnSpPr>
            <a:endCxn id="5" idx="2"/>
          </p:cNvCxnSpPr>
          <p:nvPr/>
        </p:nvCxnSpPr>
        <p:spPr>
          <a:xfrm>
            <a:off x="3094566" y="5092172"/>
            <a:ext cx="4174067" cy="3661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ounded Rectangle 12"/>
          <p:cNvSpPr/>
          <p:nvPr/>
        </p:nvSpPr>
        <p:spPr>
          <a:xfrm>
            <a:off x="10041466" y="3086100"/>
            <a:ext cx="1998133" cy="69955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Unique</a:t>
            </a:r>
            <a:endParaRPr lang="en-US" b="1" dirty="0"/>
          </a:p>
        </p:txBody>
      </p:sp>
      <p:cxnSp>
        <p:nvCxnSpPr>
          <p:cNvPr id="18" name="Straight Arrow Connector 17"/>
          <p:cNvCxnSpPr>
            <a:endCxn id="13" idx="1"/>
          </p:cNvCxnSpPr>
          <p:nvPr/>
        </p:nvCxnSpPr>
        <p:spPr>
          <a:xfrm>
            <a:off x="2849033" y="2590800"/>
            <a:ext cx="7192433" cy="84507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p:nvPr/>
        </p:nvCxnSpPr>
        <p:spPr>
          <a:xfrm>
            <a:off x="6477000" y="1519239"/>
            <a:ext cx="3564466" cy="168116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 xmlns:p14="http://schemas.microsoft.com/office/powerpoint/2010/main" val="179542069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 xmlns:p14="http://schemas.microsoft.com/office/powerpoint/2010/main" val="3439356099"/>
              </p:ext>
            </p:extLst>
          </p:nvPr>
        </p:nvGraphicFramePr>
        <p:xfrm>
          <a:off x="457200" y="228600"/>
          <a:ext cx="4876800" cy="5769083"/>
        </p:xfrm>
        <a:graphic>
          <a:graphicData uri="http://schemas.openxmlformats.org/drawingml/2006/table">
            <a:tbl>
              <a:tblPr firstRow="1" bandRow="1">
                <a:tableStyleId>{5C22544A-7EE6-4342-B048-85BDC9FD1C3A}</a:tableStyleId>
              </a:tblPr>
              <a:tblGrid>
                <a:gridCol w="4876800"/>
              </a:tblGrid>
              <a:tr h="1562843">
                <a:tc>
                  <a:txBody>
                    <a:bodyPr/>
                    <a:lstStyle/>
                    <a:p>
                      <a:endParaRPr lang="en-US" sz="3600" dirty="0" smtClean="0"/>
                    </a:p>
                    <a:p>
                      <a:r>
                        <a:rPr lang="en-US" sz="3600" dirty="0" smtClean="0"/>
                        <a:t>Transaction</a:t>
                      </a:r>
                      <a:endParaRPr lang="en-US" sz="3600" dirty="0"/>
                    </a:p>
                  </a:txBody>
                  <a:tcPr/>
                </a:tc>
              </a:tr>
              <a:tr h="4152157">
                <a:tc>
                  <a:txBody>
                    <a:bodyPr/>
                    <a:lstStyle/>
                    <a:p>
                      <a:pPr marL="457200" indent="-457200">
                        <a:buFont typeface="Wingdings" panose="05000000000000000000" pitchFamily="2" charset="2"/>
                        <a:buChar char="§"/>
                      </a:pPr>
                      <a:r>
                        <a:rPr lang="pt-PT" sz="2800" dirty="0" smtClean="0"/>
                        <a:t>transactionId	</a:t>
                      </a:r>
                    </a:p>
                    <a:p>
                      <a:pPr marL="457200" indent="-457200">
                        <a:buFont typeface="Wingdings" panose="05000000000000000000" pitchFamily="2" charset="2"/>
                        <a:buChar char="§"/>
                      </a:pPr>
                      <a:r>
                        <a:rPr lang="pt-PT" sz="2800" dirty="0" smtClean="0"/>
                        <a:t>amount</a:t>
                      </a:r>
                    </a:p>
                    <a:p>
                      <a:pPr marL="457200" indent="-457200">
                        <a:buFont typeface="Wingdings" panose="05000000000000000000" pitchFamily="2" charset="2"/>
                        <a:buChar char="§"/>
                      </a:pPr>
                      <a:r>
                        <a:rPr lang="pt-PT" sz="2800" dirty="0" smtClean="0"/>
                        <a:t>Description	</a:t>
                      </a:r>
                    </a:p>
                    <a:p>
                      <a:pPr marL="457200" indent="-457200">
                        <a:buFont typeface="Wingdings" panose="05000000000000000000" pitchFamily="2" charset="2"/>
                        <a:buChar char="§"/>
                      </a:pPr>
                      <a:r>
                        <a:rPr lang="pt-PT" sz="2800" dirty="0" smtClean="0"/>
                        <a:t>status</a:t>
                      </a:r>
                    </a:p>
                    <a:p>
                      <a:pPr marL="457200" indent="-457200">
                        <a:buFont typeface="Wingdings" panose="05000000000000000000" pitchFamily="2" charset="2"/>
                        <a:buChar char="§"/>
                      </a:pPr>
                      <a:r>
                        <a:rPr lang="pt-PT" sz="2800" dirty="0" smtClean="0"/>
                        <a:t>transactionDate	</a:t>
                      </a:r>
                    </a:p>
                    <a:p>
                      <a:pPr marL="457200" indent="-457200">
                        <a:buFont typeface="Wingdings" panose="05000000000000000000" pitchFamily="2" charset="2"/>
                        <a:buChar char="§"/>
                      </a:pPr>
                      <a:r>
                        <a:rPr lang="pt-PT" sz="2800" dirty="0" smtClean="0"/>
                        <a:t>transactionType</a:t>
                      </a:r>
                    </a:p>
                    <a:p>
                      <a:pPr marL="457200" indent="-457200">
                        <a:buFont typeface="Wingdings" panose="05000000000000000000" pitchFamily="2" charset="2"/>
                        <a:buChar char="§"/>
                      </a:pPr>
                      <a:r>
                        <a:rPr lang="pt-PT" sz="2800" dirty="0" smtClean="0"/>
                        <a:t>customerId	</a:t>
                      </a:r>
                    </a:p>
                    <a:p>
                      <a:pPr marL="457200" indent="-457200">
                        <a:buFont typeface="Wingdings" panose="05000000000000000000" pitchFamily="2" charset="2"/>
                        <a:buChar char="§"/>
                      </a:pPr>
                      <a:r>
                        <a:rPr lang="pt-PT" sz="2800" dirty="0" smtClean="0"/>
                        <a:t>fromAccountNo</a:t>
                      </a:r>
                    </a:p>
                    <a:p>
                      <a:pPr marL="457200" indent="-457200">
                        <a:buFont typeface="Wingdings" panose="05000000000000000000" pitchFamily="2" charset="2"/>
                        <a:buChar char="§"/>
                      </a:pPr>
                      <a:r>
                        <a:rPr lang="pt-PT" sz="2800" dirty="0" smtClean="0"/>
                        <a:t>toAccountNo</a:t>
                      </a:r>
                    </a:p>
                    <a:p>
                      <a:endParaRPr lang="en-US" dirty="0"/>
                    </a:p>
                  </a:txBody>
                  <a:tcPr/>
                </a:tc>
              </a:tr>
            </a:tbl>
          </a:graphicData>
        </a:graphic>
      </p:graphicFrame>
      <p:cxnSp>
        <p:nvCxnSpPr>
          <p:cNvPr id="16" name="Straight Arrow Connector 15"/>
          <p:cNvCxnSpPr>
            <a:endCxn id="22" idx="2"/>
          </p:cNvCxnSpPr>
          <p:nvPr/>
        </p:nvCxnSpPr>
        <p:spPr>
          <a:xfrm flipV="1">
            <a:off x="3352800" y="1600200"/>
            <a:ext cx="3810000" cy="457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Oval 21"/>
          <p:cNvSpPr/>
          <p:nvPr/>
        </p:nvSpPr>
        <p:spPr>
          <a:xfrm>
            <a:off x="7162800" y="1066800"/>
            <a:ext cx="28956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Primary Key</a:t>
            </a:r>
            <a:endParaRPr lang="en-US" b="1" dirty="0"/>
          </a:p>
        </p:txBody>
      </p:sp>
      <p:sp>
        <p:nvSpPr>
          <p:cNvPr id="7" name="Oval 6"/>
          <p:cNvSpPr/>
          <p:nvPr/>
        </p:nvSpPr>
        <p:spPr>
          <a:xfrm>
            <a:off x="7162800" y="4914898"/>
            <a:ext cx="2895600" cy="11430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Foreign Key</a:t>
            </a:r>
            <a:endParaRPr lang="en-US" b="1" dirty="0"/>
          </a:p>
        </p:txBody>
      </p:sp>
      <p:sp>
        <p:nvSpPr>
          <p:cNvPr id="4" name="Half Frame 3"/>
          <p:cNvSpPr/>
          <p:nvPr/>
        </p:nvSpPr>
        <p:spPr>
          <a:xfrm rot="10800000">
            <a:off x="3581400" y="5029199"/>
            <a:ext cx="914400" cy="914400"/>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 name="Elbow Connector 5"/>
          <p:cNvCxnSpPr/>
          <p:nvPr/>
        </p:nvCxnSpPr>
        <p:spPr>
          <a:xfrm flipV="1">
            <a:off x="4525434" y="5257800"/>
            <a:ext cx="2789766" cy="652515"/>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Connector 11"/>
          <p:cNvCxnSpPr>
            <a:endCxn id="4" idx="1"/>
          </p:cNvCxnSpPr>
          <p:nvPr/>
        </p:nvCxnSpPr>
        <p:spPr>
          <a:xfrm>
            <a:off x="3733800" y="5029199"/>
            <a:ext cx="609602" cy="152398"/>
          </a:xfrm>
          <a:prstGeom prst="line">
            <a:avLst/>
          </a:prstGeom>
        </p:spPr>
        <p:style>
          <a:lnRef idx="3">
            <a:schemeClr val="accent4"/>
          </a:lnRef>
          <a:fillRef idx="0">
            <a:schemeClr val="accent4"/>
          </a:fillRef>
          <a:effectRef idx="2">
            <a:schemeClr val="accent4"/>
          </a:effectRef>
          <a:fontRef idx="minor">
            <a:schemeClr val="tx1"/>
          </a:fontRef>
        </p:style>
      </p:cxnSp>
      <p:cxnSp>
        <p:nvCxnSpPr>
          <p:cNvPr id="15" name="Straight Connector 14"/>
          <p:cNvCxnSpPr>
            <a:endCxn id="4" idx="0"/>
          </p:cNvCxnSpPr>
          <p:nvPr/>
        </p:nvCxnSpPr>
        <p:spPr>
          <a:xfrm>
            <a:off x="3200400" y="5486399"/>
            <a:ext cx="533398" cy="304802"/>
          </a:xfrm>
          <a:prstGeom prst="line">
            <a:avLst/>
          </a:prstGeom>
        </p:spPr>
        <p:style>
          <a:lnRef idx="3">
            <a:schemeClr val="accent4"/>
          </a:lnRef>
          <a:fillRef idx="0">
            <a:schemeClr val="accent4"/>
          </a:fillRef>
          <a:effectRef idx="2">
            <a:schemeClr val="accent4"/>
          </a:effectRef>
          <a:fontRef idx="minor">
            <a:schemeClr val="tx1"/>
          </a:fontRef>
        </p:style>
      </p:cxnSp>
      <p:sp>
        <p:nvSpPr>
          <p:cNvPr id="21" name="Rounded Rectangle 20"/>
          <p:cNvSpPr/>
          <p:nvPr/>
        </p:nvSpPr>
        <p:spPr>
          <a:xfrm>
            <a:off x="10041466" y="3086100"/>
            <a:ext cx="1998133" cy="69955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Unique</a:t>
            </a:r>
            <a:endParaRPr lang="en-US" b="1" dirty="0"/>
          </a:p>
        </p:txBody>
      </p:sp>
      <p:cxnSp>
        <p:nvCxnSpPr>
          <p:cNvPr id="23" name="Straight Arrow Connector 22"/>
          <p:cNvCxnSpPr/>
          <p:nvPr/>
        </p:nvCxnSpPr>
        <p:spPr>
          <a:xfrm>
            <a:off x="6248400" y="1752600"/>
            <a:ext cx="3810000" cy="144780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 xmlns:p14="http://schemas.microsoft.com/office/powerpoint/2010/main" val="252004625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 xmlns:p14="http://schemas.microsoft.com/office/powerpoint/2010/main" val="1107635467"/>
              </p:ext>
            </p:extLst>
          </p:nvPr>
        </p:nvGraphicFramePr>
        <p:xfrm>
          <a:off x="8737600" y="1028700"/>
          <a:ext cx="3048000" cy="4240383"/>
        </p:xfrm>
        <a:graphic>
          <a:graphicData uri="http://schemas.openxmlformats.org/drawingml/2006/table">
            <a:tbl>
              <a:tblPr firstRow="1" bandRow="1">
                <a:tableStyleId>{5C22544A-7EE6-4342-B048-85BDC9FD1C3A}</a:tableStyleId>
              </a:tblPr>
              <a:tblGrid>
                <a:gridCol w="3048000"/>
              </a:tblGrid>
              <a:tr h="994062">
                <a:tc>
                  <a:txBody>
                    <a:bodyPr/>
                    <a:lstStyle/>
                    <a:p>
                      <a:endParaRPr lang="en-US" sz="1400" dirty="0" smtClean="0"/>
                    </a:p>
                    <a:p>
                      <a:r>
                        <a:rPr lang="en-US" sz="1400" dirty="0" smtClean="0"/>
                        <a:t>TRANSACTION</a:t>
                      </a:r>
                      <a:endParaRPr lang="en-US" sz="1400" dirty="0"/>
                    </a:p>
                  </a:txBody>
                  <a:tcPr/>
                </a:tc>
              </a:tr>
              <a:tr h="3246321">
                <a:tc>
                  <a:txBody>
                    <a:bodyPr/>
                    <a:lstStyle/>
                    <a:p>
                      <a:pPr marL="457200" indent="-457200">
                        <a:buFont typeface="Wingdings" panose="05000000000000000000" pitchFamily="2" charset="2"/>
                        <a:buChar char="§"/>
                      </a:pPr>
                      <a:r>
                        <a:rPr lang="pt-PT" sz="1400" dirty="0" smtClean="0"/>
                        <a:t>transactionId	</a:t>
                      </a:r>
                    </a:p>
                    <a:p>
                      <a:pPr marL="457200" indent="-457200">
                        <a:buFont typeface="Wingdings" panose="05000000000000000000" pitchFamily="2" charset="2"/>
                        <a:buChar char="§"/>
                      </a:pPr>
                      <a:r>
                        <a:rPr lang="pt-PT" sz="1400" dirty="0" smtClean="0"/>
                        <a:t>amount</a:t>
                      </a:r>
                    </a:p>
                    <a:p>
                      <a:pPr marL="457200" indent="-457200">
                        <a:buFont typeface="Wingdings" panose="05000000000000000000" pitchFamily="2" charset="2"/>
                        <a:buChar char="§"/>
                      </a:pPr>
                      <a:r>
                        <a:rPr lang="pt-PT" sz="1400" dirty="0" smtClean="0"/>
                        <a:t>Description	</a:t>
                      </a:r>
                    </a:p>
                    <a:p>
                      <a:pPr marL="457200" indent="-457200">
                        <a:buFont typeface="Wingdings" panose="05000000000000000000" pitchFamily="2" charset="2"/>
                        <a:buChar char="§"/>
                      </a:pPr>
                      <a:r>
                        <a:rPr lang="pt-PT" sz="1400" dirty="0" smtClean="0"/>
                        <a:t>status</a:t>
                      </a:r>
                    </a:p>
                    <a:p>
                      <a:pPr marL="457200" indent="-457200">
                        <a:buFont typeface="Wingdings" panose="05000000000000000000" pitchFamily="2" charset="2"/>
                        <a:buChar char="§"/>
                      </a:pPr>
                      <a:r>
                        <a:rPr lang="pt-PT" sz="1400" dirty="0" smtClean="0"/>
                        <a:t>transactionDate	</a:t>
                      </a:r>
                    </a:p>
                    <a:p>
                      <a:pPr marL="457200" indent="-457200">
                        <a:buFont typeface="Wingdings" panose="05000000000000000000" pitchFamily="2" charset="2"/>
                        <a:buChar char="§"/>
                      </a:pPr>
                      <a:r>
                        <a:rPr lang="pt-PT" sz="1400" dirty="0" smtClean="0"/>
                        <a:t>transactionType</a:t>
                      </a:r>
                    </a:p>
                    <a:p>
                      <a:pPr marL="457200" indent="-457200">
                        <a:buFont typeface="Wingdings" panose="05000000000000000000" pitchFamily="2" charset="2"/>
                        <a:buChar char="§"/>
                      </a:pPr>
                      <a:r>
                        <a:rPr lang="pt-PT" sz="1400" dirty="0" smtClean="0"/>
                        <a:t>customerId	</a:t>
                      </a:r>
                    </a:p>
                    <a:p>
                      <a:pPr marL="457200" indent="-457200">
                        <a:buFont typeface="Wingdings" panose="05000000000000000000" pitchFamily="2" charset="2"/>
                        <a:buChar char="§"/>
                      </a:pPr>
                      <a:r>
                        <a:rPr lang="pt-PT" sz="1400" dirty="0" smtClean="0"/>
                        <a:t>fromAccountNo</a:t>
                      </a:r>
                    </a:p>
                    <a:p>
                      <a:pPr marL="457200" indent="-457200">
                        <a:buFont typeface="Wingdings" panose="05000000000000000000" pitchFamily="2" charset="2"/>
                        <a:buChar char="§"/>
                      </a:pPr>
                      <a:r>
                        <a:rPr lang="pt-PT" sz="1400" dirty="0" smtClean="0"/>
                        <a:t>toAccountNo</a:t>
                      </a:r>
                    </a:p>
                    <a:p>
                      <a:endParaRPr lang="en-US" sz="1400" dirty="0"/>
                    </a:p>
                  </a:txBody>
                  <a:tcPr/>
                </a:tc>
              </a:tr>
            </a:tbl>
          </a:graphicData>
        </a:graphic>
      </p:graphicFrame>
      <p:graphicFrame>
        <p:nvGraphicFramePr>
          <p:cNvPr id="13" name="Table 12"/>
          <p:cNvGraphicFramePr>
            <a:graphicFrameLocks noGrp="1"/>
          </p:cNvGraphicFramePr>
          <p:nvPr>
            <p:extLst>
              <p:ext uri="{D42A27DB-BD31-4B8C-83A1-F6EECF244321}">
                <p14:modId xmlns="" xmlns:p14="http://schemas.microsoft.com/office/powerpoint/2010/main" val="2042885903"/>
              </p:ext>
            </p:extLst>
          </p:nvPr>
        </p:nvGraphicFramePr>
        <p:xfrm>
          <a:off x="228600" y="1028700"/>
          <a:ext cx="3048000" cy="4213565"/>
        </p:xfrm>
        <a:graphic>
          <a:graphicData uri="http://schemas.openxmlformats.org/drawingml/2006/table">
            <a:tbl>
              <a:tblPr firstRow="1" bandRow="1">
                <a:tableStyleId>{5C22544A-7EE6-4342-B048-85BDC9FD1C3A}</a:tableStyleId>
              </a:tblPr>
              <a:tblGrid>
                <a:gridCol w="3048000"/>
              </a:tblGrid>
              <a:tr h="964828">
                <a:tc>
                  <a:txBody>
                    <a:bodyPr/>
                    <a:lstStyle/>
                    <a:p>
                      <a:endParaRPr lang="en-US" sz="1400" dirty="0" smtClean="0"/>
                    </a:p>
                    <a:p>
                      <a:r>
                        <a:rPr lang="en-US" sz="1400" dirty="0" smtClean="0"/>
                        <a:t>CUSTOMER</a:t>
                      </a:r>
                      <a:endParaRPr lang="en-US" sz="1400" dirty="0"/>
                    </a:p>
                  </a:txBody>
                  <a:tcPr/>
                </a:tc>
              </a:tr>
              <a:tr h="3248737">
                <a:tc>
                  <a:txBody>
                    <a:bodyPr/>
                    <a:lstStyle/>
                    <a:p>
                      <a:pPr marL="285750" indent="-285750">
                        <a:buFont typeface="Wingdings" panose="05000000000000000000" pitchFamily="2" charset="2"/>
                        <a:buChar char="§"/>
                      </a:pPr>
                      <a:r>
                        <a:rPr lang="pt-PT" sz="1400" dirty="0" smtClean="0"/>
                        <a:t>customerId</a:t>
                      </a:r>
                    </a:p>
                    <a:p>
                      <a:pPr marL="285750" indent="-285750">
                        <a:buFont typeface="Wingdings" panose="05000000000000000000" pitchFamily="2" charset="2"/>
                        <a:buChar char="§"/>
                      </a:pPr>
                      <a:r>
                        <a:rPr lang="pt-PT" sz="1400" dirty="0" smtClean="0"/>
                        <a:t>customerpwd</a:t>
                      </a:r>
                    </a:p>
                    <a:p>
                      <a:pPr marL="285750" indent="-285750">
                        <a:buFont typeface="Wingdings" panose="05000000000000000000" pitchFamily="2" charset="2"/>
                        <a:buChar char="§"/>
                      </a:pPr>
                      <a:r>
                        <a:rPr lang="pt-PT" sz="1400" dirty="0" smtClean="0"/>
                        <a:t>firstName	</a:t>
                      </a:r>
                    </a:p>
                    <a:p>
                      <a:pPr marL="285750" indent="-285750">
                        <a:buFont typeface="Wingdings" panose="05000000000000000000" pitchFamily="2" charset="2"/>
                        <a:buChar char="§"/>
                      </a:pPr>
                      <a:r>
                        <a:rPr lang="pt-PT" sz="1400" dirty="0" smtClean="0"/>
                        <a:t>lastName</a:t>
                      </a:r>
                    </a:p>
                    <a:p>
                      <a:pPr marL="285750" indent="-285750">
                        <a:buFont typeface="Wingdings" panose="05000000000000000000" pitchFamily="2" charset="2"/>
                        <a:buChar char="§"/>
                      </a:pPr>
                      <a:r>
                        <a:rPr lang="pt-PT" sz="1400" dirty="0" smtClean="0"/>
                        <a:t>email		</a:t>
                      </a:r>
                    </a:p>
                    <a:p>
                      <a:pPr marL="285750" indent="-285750">
                        <a:buFont typeface="Wingdings" panose="05000000000000000000" pitchFamily="2" charset="2"/>
                        <a:buChar char="§"/>
                      </a:pPr>
                      <a:r>
                        <a:rPr lang="pt-PT" sz="1400" dirty="0" smtClean="0"/>
                        <a:t>lastLoginDate</a:t>
                      </a:r>
                    </a:p>
                    <a:p>
                      <a:pPr marL="285750" indent="-285750">
                        <a:buFont typeface="Wingdings" panose="05000000000000000000" pitchFamily="2" charset="2"/>
                        <a:buChar char="§"/>
                      </a:pPr>
                      <a:r>
                        <a:rPr lang="pt-PT" sz="1400" dirty="0" smtClean="0"/>
                        <a:t>mobile	</a:t>
                      </a:r>
                    </a:p>
                    <a:p>
                      <a:pPr marL="285750" indent="-285750">
                        <a:buFont typeface="Wingdings" panose="05000000000000000000" pitchFamily="2" charset="2"/>
                        <a:buChar char="§"/>
                      </a:pPr>
                      <a:r>
                        <a:rPr lang="pt-PT" sz="1400" dirty="0" smtClean="0"/>
                        <a:t>status</a:t>
                      </a:r>
                    </a:p>
                    <a:p>
                      <a:endParaRPr lang="en-US" sz="1400" dirty="0"/>
                    </a:p>
                  </a:txBody>
                  <a:tcPr/>
                </a:tc>
              </a:tr>
            </a:tbl>
          </a:graphicData>
        </a:graphic>
      </p:graphicFrame>
      <p:graphicFrame>
        <p:nvGraphicFramePr>
          <p:cNvPr id="14" name="Table 13"/>
          <p:cNvGraphicFramePr>
            <a:graphicFrameLocks noGrp="1"/>
          </p:cNvGraphicFramePr>
          <p:nvPr>
            <p:extLst>
              <p:ext uri="{D42A27DB-BD31-4B8C-83A1-F6EECF244321}">
                <p14:modId xmlns="" xmlns:p14="http://schemas.microsoft.com/office/powerpoint/2010/main" val="3872253100"/>
              </p:ext>
            </p:extLst>
          </p:nvPr>
        </p:nvGraphicFramePr>
        <p:xfrm>
          <a:off x="4495800" y="2644435"/>
          <a:ext cx="3048000" cy="4213565"/>
        </p:xfrm>
        <a:graphic>
          <a:graphicData uri="http://schemas.openxmlformats.org/drawingml/2006/table">
            <a:tbl>
              <a:tblPr firstRow="1" bandRow="1">
                <a:tableStyleId>{5C22544A-7EE6-4342-B048-85BDC9FD1C3A}</a:tableStyleId>
              </a:tblPr>
              <a:tblGrid>
                <a:gridCol w="3048000"/>
              </a:tblGrid>
              <a:tr h="1002145">
                <a:tc>
                  <a:txBody>
                    <a:bodyPr/>
                    <a:lstStyle/>
                    <a:p>
                      <a:endParaRPr lang="en-US" sz="1400" dirty="0" smtClean="0"/>
                    </a:p>
                    <a:p>
                      <a:r>
                        <a:rPr lang="en-US" sz="1400" dirty="0" smtClean="0"/>
                        <a:t>ACCOUNT</a:t>
                      </a:r>
                    </a:p>
                  </a:txBody>
                  <a:tcPr/>
                </a:tc>
              </a:tr>
              <a:tr h="3211420">
                <a:tc>
                  <a:txBody>
                    <a:bodyPr/>
                    <a:lstStyle/>
                    <a:p>
                      <a:pPr marL="457200" indent="-457200">
                        <a:buFont typeface="Wingdings" panose="05000000000000000000" pitchFamily="2" charset="2"/>
                        <a:buChar char="§"/>
                      </a:pPr>
                      <a:r>
                        <a:rPr lang="pt-PT" sz="1400" dirty="0" smtClean="0"/>
                        <a:t>AccountId		</a:t>
                      </a:r>
                    </a:p>
                    <a:p>
                      <a:pPr marL="457200" indent="-457200">
                        <a:buFont typeface="Wingdings" panose="05000000000000000000" pitchFamily="2" charset="2"/>
                        <a:buChar char="§"/>
                      </a:pPr>
                      <a:r>
                        <a:rPr lang="pt-PT" sz="1400" dirty="0" smtClean="0"/>
                        <a:t>accountNo</a:t>
                      </a:r>
                    </a:p>
                    <a:p>
                      <a:pPr marL="457200" indent="-457200">
                        <a:buFont typeface="Wingdings" panose="05000000000000000000" pitchFamily="2" charset="2"/>
                        <a:buChar char="§"/>
                      </a:pPr>
                      <a:r>
                        <a:rPr lang="pt-PT" sz="1400" dirty="0" smtClean="0"/>
                        <a:t>accountType	</a:t>
                      </a:r>
                    </a:p>
                    <a:p>
                      <a:pPr marL="457200" indent="-457200">
                        <a:buFont typeface="Wingdings" panose="05000000000000000000" pitchFamily="2" charset="2"/>
                        <a:buChar char="§"/>
                      </a:pPr>
                      <a:r>
                        <a:rPr lang="pt-PT" sz="1400" dirty="0" smtClean="0"/>
                        <a:t>openingBalance</a:t>
                      </a:r>
                    </a:p>
                    <a:p>
                      <a:pPr marL="457200" indent="-457200">
                        <a:buFont typeface="Wingdings" panose="05000000000000000000" pitchFamily="2" charset="2"/>
                        <a:buChar char="§"/>
                      </a:pPr>
                      <a:r>
                        <a:rPr lang="pt-PT" sz="1400" dirty="0" smtClean="0"/>
                        <a:t>openingDate	</a:t>
                      </a:r>
                    </a:p>
                    <a:p>
                      <a:pPr marL="457200" indent="-457200">
                        <a:buFont typeface="Wingdings" panose="05000000000000000000" pitchFamily="2" charset="2"/>
                        <a:buChar char="§"/>
                      </a:pPr>
                      <a:r>
                        <a:rPr lang="pt-PT" sz="1400" dirty="0" smtClean="0"/>
                        <a:t>status</a:t>
                      </a:r>
                    </a:p>
                    <a:p>
                      <a:pPr marL="457200" indent="-457200">
                        <a:buFont typeface="Wingdings" panose="05000000000000000000" pitchFamily="2" charset="2"/>
                        <a:buChar char="§"/>
                      </a:pPr>
                      <a:r>
                        <a:rPr lang="pt-PT" sz="1400" dirty="0" smtClean="0"/>
                        <a:t>years		</a:t>
                      </a:r>
                    </a:p>
                    <a:p>
                      <a:pPr marL="457200" indent="-457200">
                        <a:buFont typeface="Wingdings" panose="05000000000000000000" pitchFamily="2" charset="2"/>
                        <a:buChar char="§"/>
                      </a:pPr>
                      <a:r>
                        <a:rPr lang="pt-PT" sz="1400" dirty="0" smtClean="0"/>
                        <a:t>customerId</a:t>
                      </a:r>
                    </a:p>
                    <a:p>
                      <a:endParaRPr lang="en-US" sz="1400" dirty="0"/>
                    </a:p>
                  </a:txBody>
                  <a:tcPr/>
                </a:tc>
              </a:tr>
            </a:tbl>
          </a:graphicData>
        </a:graphic>
      </p:graphicFrame>
      <p:sp>
        <p:nvSpPr>
          <p:cNvPr id="2" name="Curved Down Arrow 1"/>
          <p:cNvSpPr/>
          <p:nvPr/>
        </p:nvSpPr>
        <p:spPr>
          <a:xfrm>
            <a:off x="2743200" y="146809"/>
            <a:ext cx="6400800" cy="87342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p:cNvSpPr/>
          <p:nvPr/>
        </p:nvSpPr>
        <p:spPr>
          <a:xfrm>
            <a:off x="1752600" y="4499349"/>
            <a:ext cx="913828" cy="823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0" name="Bent-Up Arrow 9"/>
          <p:cNvSpPr/>
          <p:nvPr/>
        </p:nvSpPr>
        <p:spPr>
          <a:xfrm rot="2137749">
            <a:off x="2434167" y="5275938"/>
            <a:ext cx="2209800" cy="69754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Bent-Up Arrow 10"/>
          <p:cNvSpPr/>
          <p:nvPr/>
        </p:nvSpPr>
        <p:spPr>
          <a:xfrm rot="20804817">
            <a:off x="7484065" y="5248663"/>
            <a:ext cx="2010868" cy="82862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495800" y="5459277"/>
            <a:ext cx="913828" cy="823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25" name="Oval 24"/>
          <p:cNvSpPr/>
          <p:nvPr/>
        </p:nvSpPr>
        <p:spPr>
          <a:xfrm>
            <a:off x="8916258" y="4339543"/>
            <a:ext cx="913828" cy="823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26" name="Oval 25"/>
          <p:cNvSpPr/>
          <p:nvPr/>
        </p:nvSpPr>
        <p:spPr>
          <a:xfrm>
            <a:off x="9000068" y="416019"/>
            <a:ext cx="913828" cy="823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27" name="Oval 26"/>
          <p:cNvSpPr/>
          <p:nvPr/>
        </p:nvSpPr>
        <p:spPr>
          <a:xfrm>
            <a:off x="1930973" y="330937"/>
            <a:ext cx="913828" cy="823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28" name="Oval 27"/>
          <p:cNvSpPr/>
          <p:nvPr/>
        </p:nvSpPr>
        <p:spPr>
          <a:xfrm>
            <a:off x="6664411" y="5704504"/>
            <a:ext cx="913828" cy="823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30" name="Oval 29"/>
          <p:cNvSpPr/>
          <p:nvPr/>
        </p:nvSpPr>
        <p:spPr>
          <a:xfrm>
            <a:off x="3826934" y="613853"/>
            <a:ext cx="4191000" cy="16764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smtClean="0">
                <a:latin typeface="Arial" panose="020B0604020202020204" pitchFamily="34" charset="0"/>
                <a:cs typeface="Arial" panose="020B0604020202020204" pitchFamily="34" charset="0"/>
              </a:rPr>
              <a:t>RELATIONSHIPS</a:t>
            </a:r>
            <a:endParaRPr lang="en-US" sz="2400" b="1" i="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60536363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 xmlns:a16="http://schemas.microsoft.com/office/drawing/2014/main" id="{454CB0A8-8EE1-4C65-9136-4F2F99DAECAF}"/>
              </a:ext>
            </a:extLst>
          </p:cNvPr>
          <p:cNvSpPr>
            <a:spLocks noGrp="1"/>
          </p:cNvSpPr>
          <p:nvPr>
            <p:ph type="body" sz="quarter" idx="33"/>
          </p:nvPr>
        </p:nvSpPr>
        <p:spPr>
          <a:xfrm>
            <a:off x="533400" y="4038600"/>
            <a:ext cx="4343400" cy="1562847"/>
          </a:xfrm>
        </p:spPr>
        <p:txBody>
          <a:bodyPr/>
          <a:lstStyle/>
          <a:p>
            <a:r>
              <a:rPr lang="en-US" sz="4400" i="1" dirty="0" smtClean="0">
                <a:solidFill>
                  <a:srgbClr val="FF0000"/>
                </a:solidFill>
              </a:rPr>
              <a:t>Screenshots</a:t>
            </a:r>
            <a:endParaRPr lang="pt-PT" sz="4400" i="1" dirty="0">
              <a:solidFill>
                <a:srgbClr val="FF0000"/>
              </a:solidFill>
            </a:endParaRPr>
          </a:p>
        </p:txBody>
      </p:sp>
    </p:spTree>
    <p:extLst>
      <p:ext uri="{BB962C8B-B14F-4D97-AF65-F5344CB8AC3E}">
        <p14:creationId xmlns="" xmlns:p14="http://schemas.microsoft.com/office/powerpoint/2010/main" val="13881599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b="1" dirty="0" smtClean="0"/>
              <a:t/>
            </a:r>
            <a:br>
              <a:rPr lang="en-US" b="1" dirty="0" smtClean="0"/>
            </a:br>
            <a:r>
              <a:rPr lang="en-US" sz="2800" b="1" dirty="0" smtClean="0"/>
              <a:t>LOGIN PAGE</a:t>
            </a:r>
            <a:endParaRPr lang="en-US" sz="2800" b="1" dirty="0"/>
          </a:p>
        </p:txBody>
      </p:sp>
      <p:sp>
        <p:nvSpPr>
          <p:cNvPr id="7" name="Text Placeholder 2"/>
          <p:cNvSpPr>
            <a:spLocks noGrp="1"/>
          </p:cNvSpPr>
          <p:nvPr>
            <p:ph type="body" sz="quarter" idx="10"/>
          </p:nvPr>
        </p:nvSpPr>
        <p:spPr>
          <a:xfrm>
            <a:off x="407988" y="1447800"/>
            <a:ext cx="11479212" cy="5005388"/>
          </a:xfrm>
        </p:spPr>
        <p:txBody>
          <a:bodyPr/>
          <a:lstStyle/>
          <a:p>
            <a:endParaRPr lang="en-US" dirty="0"/>
          </a:p>
        </p:txBody>
      </p:sp>
      <p:pic>
        <p:nvPicPr>
          <p:cNvPr id="8" name="Picture 7" descr="1.png"/>
          <p:cNvPicPr>
            <a:picLocks noChangeAspect="1"/>
          </p:cNvPicPr>
          <p:nvPr/>
        </p:nvPicPr>
        <p:blipFill>
          <a:blip r:embed="rId2" cstate="print"/>
          <a:stretch>
            <a:fillRect/>
          </a:stretch>
        </p:blipFill>
        <p:spPr>
          <a:xfrm>
            <a:off x="457200" y="1447800"/>
            <a:ext cx="11470792" cy="5029200"/>
          </a:xfrm>
          <a:prstGeom prst="rect">
            <a:avLst/>
          </a:prstGeom>
        </p:spPr>
      </p:pic>
    </p:spTree>
    <p:extLst>
      <p:ext uri="{BB962C8B-B14F-4D97-AF65-F5344CB8AC3E}">
        <p14:creationId xmlns="" xmlns:p14="http://schemas.microsoft.com/office/powerpoint/2010/main" val="64750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b="1" dirty="0" smtClean="0"/>
              <a:t/>
            </a:r>
            <a:br>
              <a:rPr lang="en-US" b="1" dirty="0" smtClean="0"/>
            </a:br>
            <a:r>
              <a:rPr lang="en-US" b="1" dirty="0" smtClean="0"/>
              <a:t>WELCOME PAGE</a:t>
            </a:r>
            <a:endParaRPr lang="en-US" b="1" dirty="0"/>
          </a:p>
        </p:txBody>
      </p:sp>
      <p:pic>
        <p:nvPicPr>
          <p:cNvPr id="1026" name="Picture 2"/>
          <p:cNvPicPr>
            <a:picLocks noChangeAspect="1" noChangeArrowheads="1"/>
          </p:cNvPicPr>
          <p:nvPr/>
        </p:nvPicPr>
        <p:blipFill>
          <a:blip r:embed="rId2" cstate="print"/>
          <a:srcRect/>
          <a:stretch>
            <a:fillRect/>
          </a:stretch>
        </p:blipFill>
        <p:spPr bwMode="auto">
          <a:xfrm>
            <a:off x="1066800" y="1371600"/>
            <a:ext cx="10291334" cy="4800600"/>
          </a:xfrm>
          <a:prstGeom prst="rect">
            <a:avLst/>
          </a:prstGeom>
          <a:noFill/>
          <a:ln w="9525">
            <a:noFill/>
            <a:miter lim="800000"/>
            <a:headEnd/>
            <a:tailEnd/>
          </a:ln>
        </p:spPr>
      </p:pic>
    </p:spTree>
    <p:extLst>
      <p:ext uri="{BB962C8B-B14F-4D97-AF65-F5344CB8AC3E}">
        <p14:creationId xmlns="" xmlns:p14="http://schemas.microsoft.com/office/powerpoint/2010/main" val="3007927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b="1" dirty="0" smtClean="0"/>
              <a:t/>
            </a:r>
            <a:br>
              <a:rPr lang="en-US" b="1" dirty="0" smtClean="0"/>
            </a:br>
            <a:r>
              <a:rPr lang="en-US" b="1" dirty="0" smtClean="0"/>
              <a:t>CREATE ACCOUNT PAGE</a:t>
            </a:r>
            <a:endParaRPr lang="en-US" b="1" dirty="0"/>
          </a:p>
        </p:txBody>
      </p:sp>
      <p:pic>
        <p:nvPicPr>
          <p:cNvPr id="2050" name="Picture 2"/>
          <p:cNvPicPr>
            <a:picLocks noChangeAspect="1" noChangeArrowheads="1"/>
          </p:cNvPicPr>
          <p:nvPr/>
        </p:nvPicPr>
        <p:blipFill>
          <a:blip r:embed="rId2" cstate="print"/>
          <a:srcRect/>
          <a:stretch>
            <a:fillRect/>
          </a:stretch>
        </p:blipFill>
        <p:spPr bwMode="auto">
          <a:xfrm>
            <a:off x="1066800" y="1295400"/>
            <a:ext cx="10336837" cy="4800600"/>
          </a:xfrm>
          <a:prstGeom prst="rect">
            <a:avLst/>
          </a:prstGeom>
          <a:noFill/>
          <a:ln w="9525">
            <a:noFill/>
            <a:miter lim="800000"/>
            <a:headEnd/>
            <a:tailEnd/>
          </a:ln>
        </p:spPr>
      </p:pic>
    </p:spTree>
    <p:extLst>
      <p:ext uri="{BB962C8B-B14F-4D97-AF65-F5344CB8AC3E}">
        <p14:creationId xmlns="" xmlns:p14="http://schemas.microsoft.com/office/powerpoint/2010/main" val="1882610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lgn="ctr"/>
            <a:r>
              <a:rPr lang="en-US" sz="2800" dirty="0" smtClean="0"/>
              <a:t/>
            </a:r>
            <a:br>
              <a:rPr lang="en-US" sz="2800" dirty="0" smtClean="0"/>
            </a:br>
            <a:r>
              <a:rPr lang="en-US" sz="2800" b="1" dirty="0" smtClean="0"/>
              <a:t>SHOW BALANCE PAGE</a:t>
            </a:r>
            <a:endParaRPr lang="en-US" sz="2800" dirty="0"/>
          </a:p>
        </p:txBody>
      </p:sp>
      <p:pic>
        <p:nvPicPr>
          <p:cNvPr id="3074" name="Picture 2"/>
          <p:cNvPicPr>
            <a:picLocks noChangeAspect="1" noChangeArrowheads="1"/>
          </p:cNvPicPr>
          <p:nvPr/>
        </p:nvPicPr>
        <p:blipFill>
          <a:blip r:embed="rId2" cstate="print"/>
          <a:srcRect/>
          <a:stretch>
            <a:fillRect/>
          </a:stretch>
        </p:blipFill>
        <p:spPr bwMode="auto">
          <a:xfrm>
            <a:off x="762000" y="1371600"/>
            <a:ext cx="10754999" cy="4986337"/>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lgn="ctr"/>
            <a:r>
              <a:rPr lang="en-US" sz="2800" b="1" dirty="0" smtClean="0"/>
              <a:t/>
            </a:r>
            <a:br>
              <a:rPr lang="en-US" sz="2800" b="1" dirty="0" smtClean="0"/>
            </a:br>
            <a:r>
              <a:rPr lang="en-US" sz="2800" b="1" dirty="0" smtClean="0"/>
              <a:t>DEPOSIT OR WITHDRAWL</a:t>
            </a:r>
            <a:endParaRPr lang="en-US" sz="2800" b="1" dirty="0"/>
          </a:p>
        </p:txBody>
      </p:sp>
      <p:pic>
        <p:nvPicPr>
          <p:cNvPr id="4098" name="Picture 2"/>
          <p:cNvPicPr>
            <a:picLocks noChangeAspect="1" noChangeArrowheads="1"/>
          </p:cNvPicPr>
          <p:nvPr/>
        </p:nvPicPr>
        <p:blipFill>
          <a:blip r:embed="rId2" cstate="print"/>
          <a:srcRect/>
          <a:stretch>
            <a:fillRect/>
          </a:stretch>
        </p:blipFill>
        <p:spPr bwMode="auto">
          <a:xfrm>
            <a:off x="533400" y="1219200"/>
            <a:ext cx="11204835" cy="5253037"/>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 xmlns:a16="http://schemas.microsoft.com/office/drawing/2014/main" id="{CDAD4CD6-0D42-4B53-A553-167F9F359564}"/>
              </a:ext>
            </a:extLst>
          </p:cNvPr>
          <p:cNvSpPr>
            <a:spLocks noGrp="1"/>
          </p:cNvSpPr>
          <p:nvPr>
            <p:ph type="body" sz="quarter" idx="10"/>
          </p:nvPr>
        </p:nvSpPr>
        <p:spPr>
          <a:xfrm>
            <a:off x="5867400" y="4231168"/>
            <a:ext cx="5916613" cy="1864831"/>
          </a:xfrm>
        </p:spPr>
        <p:txBody>
          <a:bodyPr>
            <a:normAutofit/>
          </a:bodyPr>
          <a:lstStyle/>
          <a:p>
            <a:r>
              <a:rPr lang="en-US" sz="3600" b="1" dirty="0" smtClean="0"/>
              <a:t>Banking Application</a:t>
            </a:r>
            <a:endParaRPr lang="en-US" sz="3600" b="1" dirty="0"/>
          </a:p>
        </p:txBody>
      </p:sp>
    </p:spTree>
    <p:extLst>
      <p:ext uri="{BB962C8B-B14F-4D97-AF65-F5344CB8AC3E}">
        <p14:creationId xmlns="" xmlns:p14="http://schemas.microsoft.com/office/powerpoint/2010/main" val="10682060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6" name="Title 5"/>
          <p:cNvSpPr>
            <a:spLocks noGrp="1"/>
          </p:cNvSpPr>
          <p:nvPr>
            <p:ph type="title"/>
          </p:nvPr>
        </p:nvSpPr>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6" name="Title 5"/>
          <p:cNvSpPr>
            <a:spLocks noGrp="1"/>
          </p:cNvSpPr>
          <p:nvPr>
            <p:ph type="title"/>
          </p:nvPr>
        </p:nvSpPr>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6" name="Title 5"/>
          <p:cNvSpPr>
            <a:spLocks noGrp="1"/>
          </p:cNvSpPr>
          <p:nvPr>
            <p:ph type="title"/>
          </p:nvPr>
        </p:nvSpPr>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35"/>
          </p:nvPr>
        </p:nvSpPr>
        <p:spPr>
          <a:xfrm>
            <a:off x="417592" y="2286000"/>
            <a:ext cx="7354808" cy="2819400"/>
          </a:xfrm>
        </p:spPr>
        <p:txBody>
          <a:bodyPr/>
          <a:lstStyle/>
          <a:p>
            <a:endParaRPr lang="en-US" sz="6000" dirty="0" smtClean="0">
              <a:solidFill>
                <a:srgbClr val="FF0000"/>
              </a:solidFill>
            </a:endParaRPr>
          </a:p>
          <a:p>
            <a:endParaRPr lang="en-US" sz="6000" dirty="0">
              <a:solidFill>
                <a:srgbClr val="FF0000"/>
              </a:solidFill>
            </a:endParaRPr>
          </a:p>
          <a:p>
            <a:endParaRPr lang="en-US" sz="6000" dirty="0" smtClean="0">
              <a:solidFill>
                <a:srgbClr val="FF0000"/>
              </a:solidFill>
            </a:endParaRPr>
          </a:p>
          <a:p>
            <a:endParaRPr lang="en-US" sz="6000" dirty="0">
              <a:solidFill>
                <a:srgbClr val="FF0000"/>
              </a:solidFill>
            </a:endParaRPr>
          </a:p>
          <a:p>
            <a:endParaRPr lang="en-US" sz="6000" dirty="0" smtClean="0">
              <a:solidFill>
                <a:srgbClr val="FF0000"/>
              </a:solidFill>
            </a:endParaRPr>
          </a:p>
          <a:p>
            <a:endParaRPr lang="en-US" sz="6000" b="1" i="1" u="sng" dirty="0">
              <a:solidFill>
                <a:srgbClr val="FF0000"/>
              </a:solidFill>
            </a:endParaRPr>
          </a:p>
          <a:p>
            <a:r>
              <a:rPr lang="en-US" sz="6000" dirty="0" smtClean="0">
                <a:solidFill>
                  <a:srgbClr val="FF0000"/>
                </a:solidFill>
              </a:rPr>
              <a:t>THANKYOU</a:t>
            </a:r>
            <a:endParaRPr lang="en-US" sz="6000" dirty="0">
              <a:solidFill>
                <a:srgbClr val="FF0000"/>
              </a:solidFill>
            </a:endParaRPr>
          </a:p>
        </p:txBody>
      </p:sp>
    </p:spTree>
    <p:extLst>
      <p:ext uri="{BB962C8B-B14F-4D97-AF65-F5344CB8AC3E}">
        <p14:creationId xmlns="" xmlns:p14="http://schemas.microsoft.com/office/powerpoint/2010/main" val="76811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545407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4DE8C01-5E51-462E-BD0E-8C94C287BD42}"/>
              </a:ext>
            </a:extLst>
          </p:cNvPr>
          <p:cNvSpPr>
            <a:spLocks noGrp="1"/>
          </p:cNvSpPr>
          <p:nvPr>
            <p:ph type="body" sz="quarter" idx="11"/>
          </p:nvPr>
        </p:nvSpPr>
        <p:spPr>
          <a:xfrm>
            <a:off x="6629400" y="2133600"/>
            <a:ext cx="5261187" cy="1182207"/>
          </a:xfrm>
        </p:spPr>
        <p:txBody>
          <a:bodyPr>
            <a:normAutofit/>
          </a:bodyPr>
          <a:lstStyle/>
          <a:p>
            <a:r>
              <a:rPr lang="pt-PT" sz="4800" b="1" dirty="0" smtClean="0"/>
              <a:t>About Me</a:t>
            </a:r>
            <a:endParaRPr lang="pt-PT" sz="4800" b="1" dirty="0"/>
          </a:p>
        </p:txBody>
      </p:sp>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cstate="print">
            <a:extLst>
              <a:ext uri="{28A0092B-C50C-407E-A947-70E740481C1C}">
                <a14:useLocalDpi xmlns=""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 xmlns:p14="http://schemas.microsoft.com/office/powerpoint/2010/main" val="18271101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cstate="print">
            <a:extLst>
              <a:ext uri="{28A0092B-C50C-407E-A947-70E740481C1C}">
                <a14:useLocalDpi xmlns=""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838200" y="1219200"/>
            <a:ext cx="9296400" cy="39703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buFont typeface="Arial" panose="020B0604020202020204" pitchFamily="34" charset="0"/>
              <a:buChar char="•"/>
            </a:pPr>
            <a:endParaRPr lang="en-US" sz="2800" b="1" dirty="0"/>
          </a:p>
          <a:p>
            <a:pPr marL="457200" indent="-457200">
              <a:buFont typeface="Arial" panose="020B0604020202020204" pitchFamily="34" charset="0"/>
              <a:buChar char="•"/>
            </a:pPr>
            <a:endParaRPr lang="en-US" sz="2800" b="1" dirty="0"/>
          </a:p>
          <a:p>
            <a:pPr marL="457200" indent="-457200">
              <a:buFont typeface="Arial" panose="020B0604020202020204" pitchFamily="34" charset="0"/>
              <a:buChar char="•"/>
            </a:pPr>
            <a:r>
              <a:rPr lang="en-US" sz="2800" dirty="0">
                <a:latin typeface="Estrangelo Edessa" panose="03080600000000000000" pitchFamily="66" charset="0"/>
                <a:cs typeface="Estrangelo Edessa" panose="03080600000000000000" pitchFamily="66" charset="0"/>
              </a:rPr>
              <a:t> </a:t>
            </a:r>
            <a:r>
              <a:rPr lang="en-US" sz="2800" dirty="0" smtClean="0">
                <a:solidFill>
                  <a:schemeClr val="accent3">
                    <a:lumMod val="75000"/>
                    <a:lumOff val="25000"/>
                  </a:schemeClr>
                </a:solidFill>
                <a:latin typeface="Estrangelo Edessa" panose="03080600000000000000" pitchFamily="66" charset="0"/>
                <a:cs typeface="Estrangelo Edessa" panose="03080600000000000000" pitchFamily="66" charset="0"/>
              </a:rPr>
              <a:t>Employee name : KB AISHWARYA LAKSHMI</a:t>
            </a:r>
          </a:p>
          <a:p>
            <a:pPr marL="457200" indent="-457200">
              <a:buFont typeface="Arial" panose="020B0604020202020204" pitchFamily="34" charset="0"/>
              <a:buChar char="•"/>
            </a:pPr>
            <a:r>
              <a:rPr lang="en-US" sz="2800" dirty="0" smtClean="0">
                <a:solidFill>
                  <a:schemeClr val="accent3">
                    <a:lumMod val="75000"/>
                    <a:lumOff val="25000"/>
                  </a:schemeClr>
                </a:solidFill>
                <a:latin typeface="Estrangelo Edessa" panose="03080600000000000000" pitchFamily="66" charset="0"/>
                <a:cs typeface="Estrangelo Edessa" panose="03080600000000000000" pitchFamily="66" charset="0"/>
              </a:rPr>
              <a:t> Employee ID : 153006</a:t>
            </a:r>
          </a:p>
          <a:p>
            <a:pPr marL="457200" indent="-457200">
              <a:buFont typeface="Arial" panose="020B0604020202020204" pitchFamily="34" charset="0"/>
              <a:buChar char="•"/>
            </a:pPr>
            <a:r>
              <a:rPr lang="en-US" sz="2800" dirty="0" smtClean="0">
                <a:solidFill>
                  <a:schemeClr val="accent3">
                    <a:lumMod val="75000"/>
                    <a:lumOff val="25000"/>
                  </a:schemeClr>
                </a:solidFill>
                <a:latin typeface="Estrangelo Edessa" panose="03080600000000000000" pitchFamily="66" charset="0"/>
                <a:cs typeface="Estrangelo Edessa" panose="03080600000000000000" pitchFamily="66" charset="0"/>
              </a:rPr>
              <a:t> This is a model project based on </a:t>
            </a:r>
            <a:r>
              <a:rPr lang="en-US" sz="2800" b="1" dirty="0" smtClean="0">
                <a:solidFill>
                  <a:schemeClr val="accent3">
                    <a:lumMod val="75000"/>
                    <a:lumOff val="25000"/>
                  </a:schemeClr>
                </a:solidFill>
                <a:latin typeface="Estrangelo Edessa" panose="03080600000000000000" pitchFamily="66" charset="0"/>
                <a:cs typeface="Estrangelo Edessa" panose="03080600000000000000" pitchFamily="66" charset="0"/>
              </a:rPr>
              <a:t>Banking wallet</a:t>
            </a:r>
            <a:r>
              <a:rPr lang="en-US" sz="2800" dirty="0" smtClean="0">
                <a:solidFill>
                  <a:schemeClr val="accent3">
                    <a:lumMod val="75000"/>
                    <a:lumOff val="25000"/>
                  </a:schemeClr>
                </a:solidFill>
                <a:latin typeface="Estrangelo Edessa" panose="03080600000000000000" pitchFamily="66" charset="0"/>
                <a:cs typeface="Estrangelo Edessa" panose="03080600000000000000" pitchFamily="66" charset="0"/>
              </a:rPr>
              <a:t> concept. This project has been developed using Spring MVC concept. </a:t>
            </a:r>
            <a:endParaRPr lang="en-US" sz="2800" b="1" dirty="0" smtClean="0">
              <a:solidFill>
                <a:schemeClr val="accent3">
                  <a:lumMod val="75000"/>
                  <a:lumOff val="25000"/>
                </a:schemeClr>
              </a:solidFill>
              <a:latin typeface="Estrangelo Edessa" panose="03080600000000000000" pitchFamily="66" charset="0"/>
              <a:cs typeface="Estrangelo Edessa" panose="03080600000000000000" pitchFamily="66" charset="0"/>
            </a:endParaRPr>
          </a:p>
          <a:p>
            <a:pPr marL="457200" indent="-457200">
              <a:buFont typeface="Arial" panose="020B0604020202020204" pitchFamily="34" charset="0"/>
              <a:buChar char="•"/>
            </a:pPr>
            <a:endParaRPr lang="en-US" sz="2800" dirty="0">
              <a:latin typeface="Estrangelo Edessa" panose="03080600000000000000" pitchFamily="66" charset="0"/>
              <a:cs typeface="Estrangelo Edessa" panose="03080600000000000000" pitchFamily="66" charset="0"/>
            </a:endParaRPr>
          </a:p>
          <a:p>
            <a:pPr marL="457200" indent="-457200">
              <a:buFont typeface="Arial" panose="020B0604020202020204" pitchFamily="34" charset="0"/>
              <a:buChar char="•"/>
            </a:pPr>
            <a:endParaRPr lang="en-US" sz="2800" dirty="0" smtClean="0">
              <a:latin typeface="Estrangelo Edessa" panose="03080600000000000000" pitchFamily="66" charset="0"/>
              <a:cs typeface="Estrangelo Edessa" panose="03080600000000000000" pitchFamily="66" charset="0"/>
            </a:endParaRPr>
          </a:p>
          <a:p>
            <a:pPr marL="457200" indent="-457200">
              <a:buFont typeface="Arial" panose="020B0604020202020204" pitchFamily="34" charset="0"/>
              <a:buChar char="•"/>
            </a:pPr>
            <a:endParaRPr lang="en-US" sz="2800" dirty="0" smtClean="0">
              <a:latin typeface="Estrangelo Edessa" panose="03080600000000000000" pitchFamily="66" charset="0"/>
              <a:cs typeface="Estrangelo Edessa" panose="03080600000000000000" pitchFamily="66" charset="0"/>
            </a:endParaRPr>
          </a:p>
        </p:txBody>
      </p:sp>
    </p:spTree>
    <p:extLst>
      <p:ext uri="{BB962C8B-B14F-4D97-AF65-F5344CB8AC3E}">
        <p14:creationId xmlns="" xmlns:p14="http://schemas.microsoft.com/office/powerpoint/2010/main" val="125320528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p:cNvSpPr>
            <a:spLocks noGrp="1"/>
          </p:cNvSpPr>
          <p:nvPr>
            <p:ph type="body" sz="quarter" idx="33"/>
          </p:nvPr>
        </p:nvSpPr>
        <p:spPr>
          <a:xfrm>
            <a:off x="407988" y="1828800"/>
            <a:ext cx="5383212" cy="1676400"/>
          </a:xfrm>
        </p:spPr>
        <p:txBody>
          <a:bodyPr/>
          <a:lstStyle/>
          <a:p>
            <a:r>
              <a:rPr lang="en-US" sz="4400" b="1" dirty="0" smtClean="0">
                <a:solidFill>
                  <a:srgbClr val="FF0000"/>
                </a:solidFill>
              </a:rPr>
              <a:t>Project Requirements</a:t>
            </a:r>
            <a:endParaRPr lang="en-US" sz="4400" b="1" dirty="0">
              <a:solidFill>
                <a:srgbClr val="FF0000"/>
              </a:solidFill>
            </a:endParaRPr>
          </a:p>
        </p:txBody>
      </p:sp>
      <p:sp>
        <p:nvSpPr>
          <p:cNvPr id="25" name="Text Placeholder 24"/>
          <p:cNvSpPr>
            <a:spLocks noGrp="1"/>
          </p:cNvSpPr>
          <p:nvPr>
            <p:ph type="body" sz="quarter" idx="34"/>
          </p:nvPr>
        </p:nvSpPr>
        <p:spPr>
          <a:xfrm>
            <a:off x="304800" y="2667000"/>
            <a:ext cx="4855096" cy="99060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 xmlns:p14="http://schemas.microsoft.com/office/powerpoint/2010/main" val="17818535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30D1BC81-B0CA-49DC-9E5F-F55AA790482A}"/>
              </a:ext>
            </a:extLst>
          </p:cNvPr>
          <p:cNvSpPr>
            <a:spLocks noGrp="1"/>
          </p:cNvSpPr>
          <p:nvPr>
            <p:ph type="body" sz="quarter" idx="10"/>
          </p:nvPr>
        </p:nvSpPr>
        <p:spPr>
          <a:xfrm>
            <a:off x="407987" y="2010606"/>
            <a:ext cx="11348922" cy="4442581"/>
          </a:xfrm>
        </p:spPr>
        <p:txBody>
          <a:bodyPr/>
          <a:lstStyle/>
          <a:p>
            <a:endParaRPr lang="pt-PT" sz="2800" b="1" dirty="0" smtClean="0"/>
          </a:p>
          <a:p>
            <a:pPr marL="342900" indent="-342900">
              <a:buFont typeface="+mj-lt"/>
              <a:buAutoNum type="arabicPeriod"/>
            </a:pPr>
            <a:r>
              <a:rPr lang="pt-PT" sz="1600" dirty="0" smtClean="0"/>
              <a:t>Java 10 </a:t>
            </a:r>
          </a:p>
          <a:p>
            <a:pPr marL="342900" indent="-342900">
              <a:buFont typeface="+mj-lt"/>
              <a:buAutoNum type="arabicPeriod"/>
            </a:pPr>
            <a:r>
              <a:rPr lang="en-US" sz="1600" dirty="0" smtClean="0"/>
              <a:t>STS Version</a:t>
            </a:r>
            <a:r>
              <a:rPr lang="en-US" sz="1600" dirty="0"/>
              <a:t>: </a:t>
            </a:r>
            <a:r>
              <a:rPr lang="en-US" sz="1600" dirty="0" smtClean="0"/>
              <a:t>3.9.4.</a:t>
            </a:r>
            <a:r>
              <a:rPr lang="en-US" sz="1600" i="1" dirty="0" smtClean="0"/>
              <a:t>RELEASE</a:t>
            </a:r>
          </a:p>
          <a:p>
            <a:pPr marL="342900" indent="-342900">
              <a:buFont typeface="+mj-lt"/>
              <a:buAutoNum type="arabicPeriod"/>
            </a:pPr>
            <a:r>
              <a:rPr lang="en-US" sz="1600" dirty="0" smtClean="0"/>
              <a:t>Eclipse </a:t>
            </a:r>
            <a:r>
              <a:rPr lang="en-US" sz="1600" dirty="0"/>
              <a:t>Oxygen.3a (4.7.3a</a:t>
            </a:r>
            <a:r>
              <a:rPr lang="en-US" sz="1600" dirty="0" smtClean="0"/>
              <a:t>) platform</a:t>
            </a:r>
          </a:p>
          <a:p>
            <a:pPr marL="342900" indent="-342900">
              <a:buFont typeface="+mj-lt"/>
              <a:buAutoNum type="arabicPeriod"/>
            </a:pPr>
            <a:r>
              <a:rPr lang="pt-PT" sz="1600" dirty="0" smtClean="0"/>
              <a:t>MySQL  5.5 Command Line Client</a:t>
            </a:r>
          </a:p>
          <a:p>
            <a:pPr marL="342900" indent="-342900">
              <a:buFont typeface="+mj-lt"/>
              <a:buAutoNum type="arabicPeriod"/>
            </a:pPr>
            <a:r>
              <a:rPr lang="pt-PT" sz="1600" dirty="0" smtClean="0"/>
              <a:t>HTML 5</a:t>
            </a:r>
          </a:p>
          <a:p>
            <a:pPr marL="342900" indent="-342900">
              <a:buFont typeface="+mj-lt"/>
              <a:buAutoNum type="arabicPeriod"/>
            </a:pPr>
            <a:r>
              <a:rPr lang="pt-PT" sz="1600" dirty="0" smtClean="0"/>
              <a:t>CSS 3</a:t>
            </a:r>
          </a:p>
          <a:p>
            <a:pPr marL="342900" indent="-342900">
              <a:buFont typeface="+mj-lt"/>
              <a:buAutoNum type="arabicPeriod"/>
            </a:pPr>
            <a:r>
              <a:rPr lang="pt-PT" sz="1600" dirty="0" smtClean="0"/>
              <a:t>JavaScript </a:t>
            </a:r>
          </a:p>
          <a:p>
            <a:pPr marL="342900" indent="-342900">
              <a:buFont typeface="+mj-lt"/>
              <a:buAutoNum type="arabicPeriod"/>
            </a:pPr>
            <a:r>
              <a:rPr lang="pt-PT" sz="1600" dirty="0" smtClean="0"/>
              <a:t>JSP </a:t>
            </a:r>
          </a:p>
          <a:p>
            <a:endParaRPr lang="pt-PT" sz="2800" dirty="0"/>
          </a:p>
        </p:txBody>
      </p:sp>
      <p:sp>
        <p:nvSpPr>
          <p:cNvPr id="8" name="Text Placeholder 7">
            <a:extLst>
              <a:ext uri="{FF2B5EF4-FFF2-40B4-BE49-F238E27FC236}">
                <a16:creationId xmlns="" xmlns:a16="http://schemas.microsoft.com/office/drawing/2014/main" id="{685DA84B-712F-4997-B040-EA16BEA93F9C}"/>
              </a:ext>
            </a:extLst>
          </p:cNvPr>
          <p:cNvSpPr>
            <a:spLocks noGrp="1"/>
          </p:cNvSpPr>
          <p:nvPr>
            <p:ph type="body" sz="quarter" idx="12"/>
          </p:nvPr>
        </p:nvSpPr>
        <p:spPr>
          <a:xfrm>
            <a:off x="374459" y="1232407"/>
            <a:ext cx="5543551" cy="438494"/>
          </a:xfrm>
        </p:spPr>
        <p:txBody>
          <a:bodyPr/>
          <a:lstStyle/>
          <a:p>
            <a:r>
              <a:rPr lang="pt-PT" sz="2400" b="1" dirty="0" smtClean="0"/>
              <a:t>Softwares</a:t>
            </a:r>
            <a:r>
              <a:rPr lang="pt-PT" b="1" dirty="0" smtClean="0"/>
              <a:t>:</a:t>
            </a:r>
            <a:endParaRPr lang="pt-PT" b="1" dirty="0"/>
          </a:p>
        </p:txBody>
      </p:sp>
      <p:sp>
        <p:nvSpPr>
          <p:cNvPr id="2" name="Rectangle 1"/>
          <p:cNvSpPr/>
          <p:nvPr/>
        </p:nvSpPr>
        <p:spPr>
          <a:xfrm>
            <a:off x="160338" y="1784136"/>
            <a:ext cx="11582400" cy="452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30821671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4D0680E3-AA32-4CF6-8F32-34091BD0DD6D}"/>
              </a:ext>
            </a:extLst>
          </p:cNvPr>
          <p:cNvSpPr>
            <a:spLocks noGrp="1"/>
          </p:cNvSpPr>
          <p:nvPr>
            <p:ph type="body" sz="quarter" idx="11"/>
          </p:nvPr>
        </p:nvSpPr>
        <p:spPr>
          <a:xfrm>
            <a:off x="198893" y="1371600"/>
            <a:ext cx="11734800" cy="4876800"/>
          </a:xfrm>
        </p:spPr>
        <p:txBody>
          <a:bodyPr/>
          <a:lstStyle/>
          <a:p>
            <a:pPr marL="342900" indent="-342900">
              <a:buFont typeface="Wingdings" panose="05000000000000000000" pitchFamily="2" charset="2"/>
              <a:buChar char="q"/>
            </a:pPr>
            <a:r>
              <a:rPr lang="en-US" sz="1800" dirty="0"/>
              <a:t>A </a:t>
            </a:r>
            <a:r>
              <a:rPr lang="en-US" sz="1800" dirty="0" smtClean="0"/>
              <a:t>banking </a:t>
            </a:r>
            <a:r>
              <a:rPr lang="en-US" sz="1800" dirty="0"/>
              <a:t>system </a:t>
            </a:r>
            <a:r>
              <a:rPr lang="en-US" sz="1800" dirty="0" smtClean="0"/>
              <a:t>is a application developed </a:t>
            </a:r>
            <a:r>
              <a:rPr lang="en-US" sz="1800" dirty="0"/>
              <a:t>primarily to facilitate </a:t>
            </a:r>
            <a:r>
              <a:rPr lang="en-US" sz="1800" dirty="0" smtClean="0"/>
              <a:t>banking </a:t>
            </a:r>
            <a:r>
              <a:rPr lang="en-US" sz="1800" dirty="0"/>
              <a:t>transactions and user account management </a:t>
            </a:r>
            <a:r>
              <a:rPr lang="en-US" sz="1800" dirty="0" smtClean="0"/>
              <a:t>on the local machine. The </a:t>
            </a:r>
            <a:r>
              <a:rPr lang="en-US" sz="1800" dirty="0"/>
              <a:t>focus of this project is to </a:t>
            </a:r>
            <a:r>
              <a:rPr lang="en-US" sz="1800" dirty="0" smtClean="0"/>
              <a:t>design a banking application to </a:t>
            </a:r>
            <a:r>
              <a:rPr lang="en-US" sz="1800" dirty="0"/>
              <a:t>facilitate </a:t>
            </a:r>
            <a:r>
              <a:rPr lang="en-US" sz="1800" dirty="0" smtClean="0"/>
              <a:t>banking </a:t>
            </a:r>
            <a:r>
              <a:rPr lang="en-US" sz="1800" dirty="0"/>
              <a:t>transactions and account management </a:t>
            </a:r>
            <a:r>
              <a:rPr lang="en-US" sz="1800" dirty="0" smtClean="0"/>
              <a:t>as per the requirement.</a:t>
            </a:r>
          </a:p>
          <a:p>
            <a:pPr marL="342900" indent="-342900">
              <a:buFont typeface="Wingdings" panose="05000000000000000000" pitchFamily="2" charset="2"/>
              <a:buChar char="q"/>
            </a:pPr>
            <a:endParaRPr lang="en-US" sz="1800" dirty="0"/>
          </a:p>
          <a:p>
            <a:pPr marL="342900" indent="-342900">
              <a:buFont typeface="Wingdings" panose="05000000000000000000" pitchFamily="2" charset="2"/>
              <a:buChar char="q"/>
            </a:pPr>
            <a:r>
              <a:rPr lang="en-US" sz="1800" dirty="0" smtClean="0"/>
              <a:t>The user interface consists of the user login with Customer Id and password.</a:t>
            </a:r>
          </a:p>
          <a:p>
            <a:pPr marL="342900" indent="-342900">
              <a:buFont typeface="Wingdings" panose="05000000000000000000" pitchFamily="2" charset="2"/>
              <a:buChar char="q"/>
            </a:pPr>
            <a:endParaRPr lang="en-US" sz="1800" dirty="0" smtClean="0"/>
          </a:p>
          <a:p>
            <a:pPr marL="342900" indent="-342900">
              <a:buFont typeface="Wingdings" panose="05000000000000000000" pitchFamily="2" charset="2"/>
              <a:buChar char="q"/>
            </a:pPr>
            <a:r>
              <a:rPr lang="en-US" sz="1800" dirty="0" smtClean="0"/>
              <a:t>After successful login the user enters to the main banking portal where user can perform following operations:</a:t>
            </a:r>
          </a:p>
          <a:p>
            <a:pPr marL="342900" indent="-342900">
              <a:buFont typeface="Wingdings" panose="05000000000000000000" pitchFamily="2" charset="2"/>
              <a:buChar char="q"/>
            </a:pPr>
            <a:endParaRPr lang="en-US" sz="2000" dirty="0" smtClean="0"/>
          </a:p>
          <a:p>
            <a:pPr marL="747713" lvl="1" indent="-514350">
              <a:buFont typeface="+mj-lt"/>
              <a:buAutoNum type="romanLcPeriod"/>
            </a:pPr>
            <a:r>
              <a:rPr lang="en-US" sz="1600" dirty="0" smtClean="0"/>
              <a:t>Create New Account</a:t>
            </a:r>
          </a:p>
          <a:p>
            <a:pPr marL="747713" lvl="1" indent="-514350">
              <a:buFont typeface="+mj-lt"/>
              <a:buAutoNum type="romanLcPeriod"/>
            </a:pPr>
            <a:r>
              <a:rPr lang="en-US" sz="1600" dirty="0" smtClean="0"/>
              <a:t>Check Balance</a:t>
            </a:r>
          </a:p>
          <a:p>
            <a:pPr marL="747713" lvl="1" indent="-514350">
              <a:buFont typeface="+mj-lt"/>
              <a:buAutoNum type="romanLcPeriod"/>
            </a:pPr>
            <a:r>
              <a:rPr lang="en-US" sz="1600" dirty="0" smtClean="0"/>
              <a:t>Deposit and Withdraw </a:t>
            </a:r>
          </a:p>
          <a:p>
            <a:pPr marL="747713" lvl="1" indent="-514350">
              <a:buFont typeface="+mj-lt"/>
              <a:buAutoNum type="romanLcPeriod"/>
            </a:pPr>
            <a:r>
              <a:rPr lang="en-US" sz="1600" dirty="0" smtClean="0"/>
              <a:t>Fund Transfer</a:t>
            </a:r>
          </a:p>
          <a:p>
            <a:pPr marL="747713" lvl="1" indent="-514350">
              <a:buFont typeface="+mj-lt"/>
              <a:buAutoNum type="romanLcPeriod"/>
            </a:pPr>
            <a:r>
              <a:rPr lang="en-US" sz="1600" dirty="0" smtClean="0"/>
              <a:t>Check all his individual account Transactions</a:t>
            </a:r>
          </a:p>
          <a:p>
            <a:pPr marL="747713" lvl="1" indent="-514350">
              <a:buFont typeface="+mj-lt"/>
              <a:buAutoNum type="romanLcPeriod"/>
            </a:pPr>
            <a:r>
              <a:rPr lang="en-US" sz="1600" dirty="0" smtClean="0"/>
              <a:t>Logout </a:t>
            </a:r>
            <a:endParaRPr lang="en-US" sz="1600" dirty="0"/>
          </a:p>
        </p:txBody>
      </p:sp>
      <p:sp>
        <p:nvSpPr>
          <p:cNvPr id="2" name="Rectangle 1"/>
          <p:cNvSpPr/>
          <p:nvPr/>
        </p:nvSpPr>
        <p:spPr>
          <a:xfrm>
            <a:off x="198893" y="818628"/>
            <a:ext cx="11582400" cy="255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00232183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 xmlns:a16="http://schemas.microsoft.com/office/drawing/2014/main" id="{D107E07E-C7C9-4491-AF70-80EA99ECE59D}"/>
              </a:ext>
            </a:extLst>
          </p:cNvPr>
          <p:cNvSpPr>
            <a:spLocks noGrp="1"/>
          </p:cNvSpPr>
          <p:nvPr>
            <p:ph type="body" sz="quarter" idx="13"/>
          </p:nvPr>
        </p:nvSpPr>
        <p:spPr/>
        <p:txBody>
          <a:bodyPr/>
          <a:lstStyle/>
          <a:p>
            <a:r>
              <a:rPr lang="pt-PT" dirty="0" smtClean="0"/>
              <a:t>Customer</a:t>
            </a:r>
            <a:endParaRPr lang="pt-PT" dirty="0"/>
          </a:p>
        </p:txBody>
      </p:sp>
      <p:sp>
        <p:nvSpPr>
          <p:cNvPr id="8" name="Text Placeholder 7">
            <a:extLst>
              <a:ext uri="{FF2B5EF4-FFF2-40B4-BE49-F238E27FC236}">
                <a16:creationId xmlns="" xmlns:a16="http://schemas.microsoft.com/office/drawing/2014/main" id="{F440DD2A-0430-4C5E-B3E9-A7668FCC65F3}"/>
              </a:ext>
            </a:extLst>
          </p:cNvPr>
          <p:cNvSpPr>
            <a:spLocks noGrp="1"/>
          </p:cNvSpPr>
          <p:nvPr>
            <p:ph type="body" sz="quarter" idx="32"/>
          </p:nvPr>
        </p:nvSpPr>
        <p:spPr/>
        <p:txBody>
          <a:bodyPr/>
          <a:lstStyle/>
          <a:p>
            <a:r>
              <a:rPr lang="pt-PT" dirty="0" smtClean="0"/>
              <a:t>Contains basic user information</a:t>
            </a:r>
            <a:endParaRPr lang="pt-PT" dirty="0"/>
          </a:p>
        </p:txBody>
      </p:sp>
      <p:sp>
        <p:nvSpPr>
          <p:cNvPr id="9" name="Text Placeholder 8">
            <a:extLst>
              <a:ext uri="{FF2B5EF4-FFF2-40B4-BE49-F238E27FC236}">
                <a16:creationId xmlns="" xmlns:a16="http://schemas.microsoft.com/office/drawing/2014/main" id="{AE7DB5AB-EDC1-493A-A05E-EF242255237A}"/>
              </a:ext>
            </a:extLst>
          </p:cNvPr>
          <p:cNvSpPr>
            <a:spLocks noGrp="1"/>
          </p:cNvSpPr>
          <p:nvPr>
            <p:ph type="body" sz="quarter" idx="33"/>
          </p:nvPr>
        </p:nvSpPr>
        <p:spPr/>
        <p:txBody>
          <a:bodyPr/>
          <a:lstStyle/>
          <a:p>
            <a:r>
              <a:rPr lang="da-DK" dirty="0" smtClean="0"/>
              <a:t>Account</a:t>
            </a:r>
            <a:endParaRPr lang="da-DK" dirty="0"/>
          </a:p>
        </p:txBody>
      </p:sp>
      <p:sp>
        <p:nvSpPr>
          <p:cNvPr id="11" name="Text Placeholder 10">
            <a:extLst>
              <a:ext uri="{FF2B5EF4-FFF2-40B4-BE49-F238E27FC236}">
                <a16:creationId xmlns="" xmlns:a16="http://schemas.microsoft.com/office/drawing/2014/main" id="{E2F5E3C3-8C95-4F9C-8370-0A1C87237CA8}"/>
              </a:ext>
            </a:extLst>
          </p:cNvPr>
          <p:cNvSpPr>
            <a:spLocks noGrp="1"/>
          </p:cNvSpPr>
          <p:nvPr>
            <p:ph type="body" sz="quarter" idx="35"/>
          </p:nvPr>
        </p:nvSpPr>
        <p:spPr/>
        <p:txBody>
          <a:bodyPr/>
          <a:lstStyle/>
          <a:p>
            <a:r>
              <a:rPr lang="da-DK" dirty="0" smtClean="0"/>
              <a:t>Transaction</a:t>
            </a:r>
            <a:endParaRPr lang="da-DK" dirty="0"/>
          </a:p>
        </p:txBody>
      </p:sp>
      <p:sp>
        <p:nvSpPr>
          <p:cNvPr id="13" name="Text Placeholder 12">
            <a:extLst>
              <a:ext uri="{FF2B5EF4-FFF2-40B4-BE49-F238E27FC236}">
                <a16:creationId xmlns="" xmlns:a16="http://schemas.microsoft.com/office/drawing/2014/main" id="{EDA1D66A-C023-456D-9B56-482EF7D3D5E2}"/>
              </a:ext>
            </a:extLst>
          </p:cNvPr>
          <p:cNvSpPr>
            <a:spLocks noGrp="1"/>
          </p:cNvSpPr>
          <p:nvPr>
            <p:ph type="body" sz="quarter" idx="37"/>
          </p:nvPr>
        </p:nvSpPr>
        <p:spPr>
          <a:xfrm>
            <a:off x="8830825" y="237592"/>
            <a:ext cx="2927906" cy="876300"/>
          </a:xfrm>
        </p:spPr>
        <p:txBody>
          <a:bodyPr/>
          <a:lstStyle/>
          <a:p>
            <a:r>
              <a:rPr lang="pt-PT" sz="3600" dirty="0" smtClean="0">
                <a:solidFill>
                  <a:schemeClr val="accent6">
                    <a:lumMod val="60000"/>
                    <a:lumOff val="40000"/>
                  </a:schemeClr>
                </a:solidFill>
                <a:latin typeface="Calibri" panose="020F0502020204030204" pitchFamily="34" charset="0"/>
              </a:rPr>
              <a:t>Database Handling</a:t>
            </a:r>
            <a:endParaRPr lang="pt-PT" sz="3600" dirty="0">
              <a:solidFill>
                <a:schemeClr val="accent6">
                  <a:lumMod val="60000"/>
                  <a:lumOff val="40000"/>
                </a:schemeClr>
              </a:solidFill>
              <a:latin typeface="Calibri" panose="020F0502020204030204" pitchFamily="34" charset="0"/>
            </a:endParaRPr>
          </a:p>
        </p:txBody>
      </p:sp>
      <p:sp>
        <p:nvSpPr>
          <p:cNvPr id="6" name="Title 5">
            <a:extLst>
              <a:ext uri="{FF2B5EF4-FFF2-40B4-BE49-F238E27FC236}">
                <a16:creationId xmlns="" xmlns:a16="http://schemas.microsoft.com/office/drawing/2014/main" id="{DE92CAD8-1DB1-4620-AE43-58463EEC07A7}"/>
              </a:ext>
            </a:extLst>
          </p:cNvPr>
          <p:cNvSpPr>
            <a:spLocks noGrp="1"/>
          </p:cNvSpPr>
          <p:nvPr>
            <p:ph type="title"/>
          </p:nvPr>
        </p:nvSpPr>
        <p:spPr/>
        <p:txBody>
          <a:bodyPr>
            <a:normAutofit/>
          </a:bodyPr>
          <a:lstStyle/>
          <a:p>
            <a:r>
              <a:rPr lang="pt-PT" sz="4400" b="1" dirty="0" smtClean="0"/>
              <a:t>Tables Used</a:t>
            </a:r>
            <a:endParaRPr lang="pt-PT" sz="4400" b="1" dirty="0"/>
          </a:p>
        </p:txBody>
      </p:sp>
      <p:sp>
        <p:nvSpPr>
          <p:cNvPr id="10" name="Text Placeholder 9">
            <a:extLst>
              <a:ext uri="{FF2B5EF4-FFF2-40B4-BE49-F238E27FC236}">
                <a16:creationId xmlns="" xmlns:a16="http://schemas.microsoft.com/office/drawing/2014/main" id="{7FB3716E-9382-4C5B-89D8-7D3D309649B1}"/>
              </a:ext>
            </a:extLst>
          </p:cNvPr>
          <p:cNvSpPr>
            <a:spLocks noGrp="1"/>
          </p:cNvSpPr>
          <p:nvPr>
            <p:ph type="body" sz="quarter" idx="38"/>
          </p:nvPr>
        </p:nvSpPr>
        <p:spPr/>
        <p:txBody>
          <a:bodyPr/>
          <a:lstStyle/>
          <a:p>
            <a:r>
              <a:rPr lang="pt-PT" dirty="0" smtClean="0"/>
              <a:t>Contains Information related to individual user accounts</a:t>
            </a:r>
            <a:endParaRPr lang="pt-PT" dirty="0"/>
          </a:p>
        </p:txBody>
      </p:sp>
      <p:sp>
        <p:nvSpPr>
          <p:cNvPr id="12" name="Text Placeholder 11">
            <a:extLst>
              <a:ext uri="{FF2B5EF4-FFF2-40B4-BE49-F238E27FC236}">
                <a16:creationId xmlns="" xmlns:a16="http://schemas.microsoft.com/office/drawing/2014/main" id="{BA5AB316-80C7-476A-94AD-BE50C2B56E2C}"/>
              </a:ext>
            </a:extLst>
          </p:cNvPr>
          <p:cNvSpPr>
            <a:spLocks noGrp="1"/>
          </p:cNvSpPr>
          <p:nvPr>
            <p:ph type="body" sz="quarter" idx="39"/>
          </p:nvPr>
        </p:nvSpPr>
        <p:spPr/>
        <p:txBody>
          <a:bodyPr/>
          <a:lstStyle/>
          <a:p>
            <a:r>
              <a:rPr lang="pt-PT" dirty="0" smtClean="0"/>
              <a:t>Contains information related to all the transactions for every account of every user.</a:t>
            </a:r>
            <a:endParaRPr lang="pt-PT" dirty="0"/>
          </a:p>
        </p:txBody>
      </p:sp>
      <p:grpSp>
        <p:nvGrpSpPr>
          <p:cNvPr id="15" name="Group 19">
            <a:extLst>
              <a:ext uri="{FF2B5EF4-FFF2-40B4-BE49-F238E27FC236}">
                <a16:creationId xmlns="" xmlns:a16="http://schemas.microsoft.com/office/drawing/2014/main" id="{D08D893A-3784-4062-AD67-75C11DD4BC0A}"/>
              </a:ext>
            </a:extLst>
          </p:cNvPr>
          <p:cNvGrpSpPr>
            <a:grpSpLocks noChangeAspect="1"/>
          </p:cNvGrpSpPr>
          <p:nvPr/>
        </p:nvGrpSpPr>
        <p:grpSpPr bwMode="auto">
          <a:xfrm>
            <a:off x="8041842" y="1801720"/>
            <a:ext cx="1330762" cy="1244311"/>
            <a:chOff x="-106" y="-109"/>
            <a:chExt cx="1878" cy="1756"/>
          </a:xfrm>
        </p:grpSpPr>
        <p:sp>
          <p:nvSpPr>
            <p:cNvPr id="16" name="Freeform 20">
              <a:extLst>
                <a:ext uri="{FF2B5EF4-FFF2-40B4-BE49-F238E27FC236}">
                  <a16:creationId xmlns="" xmlns:a16="http://schemas.microsoft.com/office/drawing/2014/main" id="{9A854B9E-9E9F-4DD9-8AD2-398E59A8EB92}"/>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 name="Freeform 21">
              <a:extLst>
                <a:ext uri="{FF2B5EF4-FFF2-40B4-BE49-F238E27FC236}">
                  <a16:creationId xmlns="" xmlns:a16="http://schemas.microsoft.com/office/drawing/2014/main" id="{27ED1AE6-BABB-476C-8134-75605A6B8C90}"/>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 name="Freeform 22">
              <a:extLst>
                <a:ext uri="{FF2B5EF4-FFF2-40B4-BE49-F238E27FC236}">
                  <a16:creationId xmlns="" xmlns:a16="http://schemas.microsoft.com/office/drawing/2014/main" id="{72D39EFF-4A9E-492A-AE77-5861A88BAAB7}"/>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rgbClr val="7D3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19" name="Group 25">
            <a:extLst>
              <a:ext uri="{FF2B5EF4-FFF2-40B4-BE49-F238E27FC236}">
                <a16:creationId xmlns="" xmlns:a16="http://schemas.microsoft.com/office/drawing/2014/main" id="{19621B79-FE8E-4A93-A16C-41B91E501972}"/>
              </a:ext>
            </a:extLst>
          </p:cNvPr>
          <p:cNvGrpSpPr>
            <a:grpSpLocks noChangeAspect="1"/>
          </p:cNvGrpSpPr>
          <p:nvPr/>
        </p:nvGrpSpPr>
        <p:grpSpPr bwMode="auto">
          <a:xfrm>
            <a:off x="4252452" y="1779784"/>
            <a:ext cx="1330762" cy="1247369"/>
            <a:chOff x="-61" y="-66"/>
            <a:chExt cx="1133" cy="1062"/>
          </a:xfrm>
        </p:grpSpPr>
        <p:sp>
          <p:nvSpPr>
            <p:cNvPr id="20" name="Freeform 26">
              <a:extLst>
                <a:ext uri="{FF2B5EF4-FFF2-40B4-BE49-F238E27FC236}">
                  <a16:creationId xmlns="" xmlns:a16="http://schemas.microsoft.com/office/drawing/2014/main" id="{35B984F4-3610-4232-B295-D2FBF430930A}"/>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27">
              <a:extLst>
                <a:ext uri="{FF2B5EF4-FFF2-40B4-BE49-F238E27FC236}">
                  <a16:creationId xmlns="" xmlns:a16="http://schemas.microsoft.com/office/drawing/2014/main" id="{03832756-A96D-4697-98FF-ADCCD9C911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2" name="Group 30">
            <a:extLst>
              <a:ext uri="{FF2B5EF4-FFF2-40B4-BE49-F238E27FC236}">
                <a16:creationId xmlns="" xmlns:a16="http://schemas.microsoft.com/office/drawing/2014/main" id="{2450D3E4-236D-4FB2-A7B0-FA7B6A48CF6E}"/>
              </a:ext>
            </a:extLst>
          </p:cNvPr>
          <p:cNvGrpSpPr>
            <a:grpSpLocks noChangeAspect="1"/>
          </p:cNvGrpSpPr>
          <p:nvPr/>
        </p:nvGrpSpPr>
        <p:grpSpPr bwMode="auto">
          <a:xfrm>
            <a:off x="402565" y="1755786"/>
            <a:ext cx="1359985" cy="1271367"/>
            <a:chOff x="-223" y="-210"/>
            <a:chExt cx="3852" cy="3601"/>
          </a:xfrm>
        </p:grpSpPr>
        <p:sp>
          <p:nvSpPr>
            <p:cNvPr id="23" name="Freeform 31">
              <a:extLst>
                <a:ext uri="{FF2B5EF4-FFF2-40B4-BE49-F238E27FC236}">
                  <a16:creationId xmlns="" xmlns:a16="http://schemas.microsoft.com/office/drawing/2014/main" id="{3C2F6D0A-03AE-4E73-9FEB-1BFE4000FEEE}"/>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 name="Freeform 32">
              <a:extLst>
                <a:ext uri="{FF2B5EF4-FFF2-40B4-BE49-F238E27FC236}">
                  <a16:creationId xmlns="" xmlns:a16="http://schemas.microsoft.com/office/drawing/2014/main" id="{1FC3183B-3D37-4918-B988-587DB0818954}"/>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3">
              <a:extLst>
                <a:ext uri="{FF2B5EF4-FFF2-40B4-BE49-F238E27FC236}">
                  <a16:creationId xmlns="" xmlns:a16="http://schemas.microsoft.com/office/drawing/2014/main" id="{60B2EC65-C3A7-4817-8A23-98C56EE0B35E}"/>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4">
              <a:extLst>
                <a:ext uri="{FF2B5EF4-FFF2-40B4-BE49-F238E27FC236}">
                  <a16:creationId xmlns="" xmlns:a16="http://schemas.microsoft.com/office/drawing/2014/main" id="{F5647D5F-1624-45A6-9026-45C58507452A}"/>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 name="Freeform 35">
              <a:extLst>
                <a:ext uri="{FF2B5EF4-FFF2-40B4-BE49-F238E27FC236}">
                  <a16:creationId xmlns="" xmlns:a16="http://schemas.microsoft.com/office/drawing/2014/main" id="{D9B26BBE-192F-4737-BE52-038A7B32D8D5}"/>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29" name="Graphic 28">
            <a:extLst>
              <a:ext uri="{FF2B5EF4-FFF2-40B4-BE49-F238E27FC236}">
                <a16:creationId xmlns="" xmlns:a16="http://schemas.microsoft.com/office/drawing/2014/main" id="{050BAD2A-A3F6-4966-A527-0A8E7F6CE314}"/>
              </a:ext>
            </a:extLst>
          </p:cNvPr>
          <p:cNvPicPr>
            <a:picLocks noChangeAspect="1"/>
          </p:cNvPicPr>
          <p:nvPr/>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491419" y="164829"/>
            <a:ext cx="424356" cy="459624"/>
          </a:xfrm>
          <a:prstGeom prst="rect">
            <a:avLst/>
          </a:prstGeom>
        </p:spPr>
      </p:pic>
    </p:spTree>
    <p:extLst>
      <p:ext uri="{BB962C8B-B14F-4D97-AF65-F5344CB8AC3E}">
        <p14:creationId xmlns="" xmlns:p14="http://schemas.microsoft.com/office/powerpoint/2010/main" val="300892092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23F437C-F432-4159-AD71-1CB2A943F2E3}"/>
              </a:ext>
            </a:extLst>
          </p:cNvPr>
          <p:cNvSpPr/>
          <p:nvPr/>
        </p:nvSpPr>
        <p:spPr>
          <a:xfrm>
            <a:off x="0" y="6531429"/>
            <a:ext cx="12192000" cy="326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Text Placeholder 37">
            <a:extLst>
              <a:ext uri="{FF2B5EF4-FFF2-40B4-BE49-F238E27FC236}">
                <a16:creationId xmlns="" xmlns:a16="http://schemas.microsoft.com/office/drawing/2014/main" id="{AE39C9AB-4E22-406A-B6C9-E0A3C9191BA2}"/>
              </a:ext>
            </a:extLst>
          </p:cNvPr>
          <p:cNvSpPr>
            <a:spLocks noGrp="1"/>
          </p:cNvSpPr>
          <p:nvPr>
            <p:ph type="body" sz="quarter" idx="35"/>
          </p:nvPr>
        </p:nvSpPr>
        <p:spPr/>
        <p:txBody>
          <a:bodyPr/>
          <a:lstStyle/>
          <a:p>
            <a:r>
              <a:rPr lang="pt-PT" dirty="0"/>
              <a:t>01</a:t>
            </a:r>
          </a:p>
        </p:txBody>
      </p:sp>
      <p:sp>
        <p:nvSpPr>
          <p:cNvPr id="39" name="Text Placeholder 38">
            <a:extLst>
              <a:ext uri="{FF2B5EF4-FFF2-40B4-BE49-F238E27FC236}">
                <a16:creationId xmlns="" xmlns:a16="http://schemas.microsoft.com/office/drawing/2014/main" id="{2A4B2EDC-B00E-4436-BE6F-90768B24432B}"/>
              </a:ext>
            </a:extLst>
          </p:cNvPr>
          <p:cNvSpPr>
            <a:spLocks noGrp="1"/>
          </p:cNvSpPr>
          <p:nvPr>
            <p:ph type="body" sz="quarter" idx="36"/>
          </p:nvPr>
        </p:nvSpPr>
        <p:spPr>
          <a:xfrm>
            <a:off x="5748742" y="3293699"/>
            <a:ext cx="863263" cy="482705"/>
          </a:xfrm>
        </p:spPr>
        <p:txBody>
          <a:bodyPr/>
          <a:lstStyle/>
          <a:p>
            <a:r>
              <a:rPr lang="pt-PT" dirty="0"/>
              <a:t>02</a:t>
            </a:r>
          </a:p>
        </p:txBody>
      </p:sp>
      <p:sp>
        <p:nvSpPr>
          <p:cNvPr id="40" name="Text Placeholder 39">
            <a:extLst>
              <a:ext uri="{FF2B5EF4-FFF2-40B4-BE49-F238E27FC236}">
                <a16:creationId xmlns="" xmlns:a16="http://schemas.microsoft.com/office/drawing/2014/main" id="{22A9A6D1-FE4E-4431-8770-86D7EE5AA040}"/>
              </a:ext>
            </a:extLst>
          </p:cNvPr>
          <p:cNvSpPr>
            <a:spLocks noGrp="1"/>
          </p:cNvSpPr>
          <p:nvPr>
            <p:ph type="body" sz="quarter" idx="37"/>
          </p:nvPr>
        </p:nvSpPr>
        <p:spPr/>
        <p:txBody>
          <a:bodyPr/>
          <a:lstStyle/>
          <a:p>
            <a:r>
              <a:rPr lang="pt-PT"/>
              <a:t>03</a:t>
            </a:r>
            <a:endParaRPr lang="pt-PT" dirty="0"/>
          </a:p>
        </p:txBody>
      </p:sp>
      <p:sp>
        <p:nvSpPr>
          <p:cNvPr id="31" name="Title 30">
            <a:extLst>
              <a:ext uri="{FF2B5EF4-FFF2-40B4-BE49-F238E27FC236}">
                <a16:creationId xmlns="" xmlns:a16="http://schemas.microsoft.com/office/drawing/2014/main" id="{E5B481ED-527F-41B3-8825-E425AE3D427A}"/>
              </a:ext>
            </a:extLst>
          </p:cNvPr>
          <p:cNvSpPr>
            <a:spLocks noGrp="1"/>
          </p:cNvSpPr>
          <p:nvPr>
            <p:ph type="title"/>
          </p:nvPr>
        </p:nvSpPr>
        <p:spPr>
          <a:xfrm>
            <a:off x="445004" y="828243"/>
            <a:ext cx="2663676" cy="1584027"/>
          </a:xfrm>
        </p:spPr>
        <p:txBody>
          <a:bodyPr/>
          <a:lstStyle/>
          <a:p>
            <a:r>
              <a:rPr lang="en-US" dirty="0" smtClean="0"/>
              <a:t>Tables Structures</a:t>
            </a:r>
            <a:endParaRPr lang="pt-PT" dirty="0"/>
          </a:p>
        </p:txBody>
      </p:sp>
      <p:sp>
        <p:nvSpPr>
          <p:cNvPr id="32" name="Text Placeholder 31">
            <a:extLst>
              <a:ext uri="{FF2B5EF4-FFF2-40B4-BE49-F238E27FC236}">
                <a16:creationId xmlns="" xmlns:a16="http://schemas.microsoft.com/office/drawing/2014/main" id="{9E6C3BF7-14BF-453F-826B-7287C752C9BF}"/>
              </a:ext>
            </a:extLst>
          </p:cNvPr>
          <p:cNvSpPr>
            <a:spLocks noGrp="1"/>
          </p:cNvSpPr>
          <p:nvPr>
            <p:ph type="body" sz="quarter" idx="13"/>
          </p:nvPr>
        </p:nvSpPr>
        <p:spPr>
          <a:xfrm>
            <a:off x="6901289" y="1043282"/>
            <a:ext cx="4866123" cy="412363"/>
          </a:xfrm>
        </p:spPr>
        <p:txBody>
          <a:bodyPr/>
          <a:lstStyle/>
          <a:p>
            <a:r>
              <a:rPr lang="en-US" dirty="0" smtClean="0"/>
              <a:t>Customer</a:t>
            </a:r>
            <a:endParaRPr lang="pt-PT" dirty="0"/>
          </a:p>
        </p:txBody>
      </p:sp>
      <p:sp>
        <p:nvSpPr>
          <p:cNvPr id="33" name="Text Placeholder 32">
            <a:extLst>
              <a:ext uri="{FF2B5EF4-FFF2-40B4-BE49-F238E27FC236}">
                <a16:creationId xmlns="" xmlns:a16="http://schemas.microsoft.com/office/drawing/2014/main" id="{36040C9E-9806-4074-8604-57E3BC808E2E}"/>
              </a:ext>
            </a:extLst>
          </p:cNvPr>
          <p:cNvSpPr>
            <a:spLocks noGrp="1"/>
          </p:cNvSpPr>
          <p:nvPr>
            <p:ph type="body" sz="quarter" idx="32"/>
          </p:nvPr>
        </p:nvSpPr>
        <p:spPr>
          <a:xfrm>
            <a:off x="6917889" y="1268413"/>
            <a:ext cx="4866123" cy="1399160"/>
          </a:xfrm>
        </p:spPr>
        <p:txBody>
          <a:bodyPr/>
          <a:lstStyle/>
          <a:p>
            <a:endParaRPr lang="pt-PT" dirty="0" smtClean="0"/>
          </a:p>
          <a:p>
            <a:r>
              <a:rPr lang="pt-PT" dirty="0" smtClean="0"/>
              <a:t>customerId	customerpwd</a:t>
            </a:r>
          </a:p>
          <a:p>
            <a:r>
              <a:rPr lang="pt-PT" dirty="0" smtClean="0"/>
              <a:t>firstName		lastName</a:t>
            </a:r>
          </a:p>
          <a:p>
            <a:r>
              <a:rPr lang="pt-PT" dirty="0" smtClean="0"/>
              <a:t>email		lastLoginDate</a:t>
            </a:r>
          </a:p>
          <a:p>
            <a:r>
              <a:rPr lang="pt-PT" dirty="0" smtClean="0"/>
              <a:t>mobile		status</a:t>
            </a:r>
          </a:p>
        </p:txBody>
      </p:sp>
      <p:sp>
        <p:nvSpPr>
          <p:cNvPr id="34" name="Text Placeholder 33">
            <a:extLst>
              <a:ext uri="{FF2B5EF4-FFF2-40B4-BE49-F238E27FC236}">
                <a16:creationId xmlns="" xmlns:a16="http://schemas.microsoft.com/office/drawing/2014/main" id="{4EAFB77E-6AC0-40EA-B7B1-41B3C03D52AC}"/>
              </a:ext>
            </a:extLst>
          </p:cNvPr>
          <p:cNvSpPr>
            <a:spLocks noGrp="1"/>
          </p:cNvSpPr>
          <p:nvPr>
            <p:ph type="body" sz="quarter" idx="39"/>
          </p:nvPr>
        </p:nvSpPr>
        <p:spPr>
          <a:xfrm>
            <a:off x="6884688" y="2788762"/>
            <a:ext cx="4866123" cy="412363"/>
          </a:xfrm>
        </p:spPr>
        <p:txBody>
          <a:bodyPr/>
          <a:lstStyle/>
          <a:p>
            <a:r>
              <a:rPr lang="pt-PT" dirty="0" smtClean="0"/>
              <a:t>Account</a:t>
            </a:r>
            <a:endParaRPr lang="pt-PT" dirty="0"/>
          </a:p>
        </p:txBody>
      </p:sp>
      <p:sp>
        <p:nvSpPr>
          <p:cNvPr id="35" name="Text Placeholder 34">
            <a:extLst>
              <a:ext uri="{FF2B5EF4-FFF2-40B4-BE49-F238E27FC236}">
                <a16:creationId xmlns="" xmlns:a16="http://schemas.microsoft.com/office/drawing/2014/main" id="{D7218539-4229-4A46-82EB-7CB11C69DC73}"/>
              </a:ext>
            </a:extLst>
          </p:cNvPr>
          <p:cNvSpPr>
            <a:spLocks noGrp="1"/>
          </p:cNvSpPr>
          <p:nvPr>
            <p:ph type="body" sz="quarter" idx="40"/>
          </p:nvPr>
        </p:nvSpPr>
        <p:spPr>
          <a:xfrm>
            <a:off x="6884689" y="3101094"/>
            <a:ext cx="4866123" cy="1418047"/>
          </a:xfrm>
        </p:spPr>
        <p:txBody>
          <a:bodyPr/>
          <a:lstStyle/>
          <a:p>
            <a:endParaRPr lang="pt-PT" dirty="0" smtClean="0"/>
          </a:p>
          <a:p>
            <a:r>
              <a:rPr lang="pt-PT" dirty="0" smtClean="0"/>
              <a:t>AccountId		accountNo</a:t>
            </a:r>
          </a:p>
          <a:p>
            <a:r>
              <a:rPr lang="pt-PT" dirty="0" smtClean="0"/>
              <a:t>accountType	openingBalance</a:t>
            </a:r>
          </a:p>
          <a:p>
            <a:r>
              <a:rPr lang="pt-PT" dirty="0" smtClean="0"/>
              <a:t>openingDate	status</a:t>
            </a:r>
          </a:p>
          <a:p>
            <a:r>
              <a:rPr lang="pt-PT" dirty="0" smtClean="0"/>
              <a:t>years		customerId</a:t>
            </a:r>
            <a:endParaRPr lang="pt-PT" dirty="0"/>
          </a:p>
        </p:txBody>
      </p:sp>
      <p:sp>
        <p:nvSpPr>
          <p:cNvPr id="36" name="Text Placeholder 35">
            <a:extLst>
              <a:ext uri="{FF2B5EF4-FFF2-40B4-BE49-F238E27FC236}">
                <a16:creationId xmlns="" xmlns:a16="http://schemas.microsoft.com/office/drawing/2014/main" id="{42042FD0-11D6-4128-B6DE-FC37FAA6972B}"/>
              </a:ext>
            </a:extLst>
          </p:cNvPr>
          <p:cNvSpPr>
            <a:spLocks noGrp="1"/>
          </p:cNvSpPr>
          <p:nvPr>
            <p:ph type="body" sz="quarter" idx="41"/>
          </p:nvPr>
        </p:nvSpPr>
        <p:spPr>
          <a:xfrm>
            <a:off x="6901288" y="4579767"/>
            <a:ext cx="4866123" cy="412363"/>
          </a:xfrm>
        </p:spPr>
        <p:txBody>
          <a:bodyPr/>
          <a:lstStyle/>
          <a:p>
            <a:r>
              <a:rPr lang="en-US" dirty="0" smtClean="0"/>
              <a:t>Transaction</a:t>
            </a:r>
            <a:endParaRPr lang="pt-PT" dirty="0"/>
          </a:p>
        </p:txBody>
      </p:sp>
      <p:sp>
        <p:nvSpPr>
          <p:cNvPr id="37" name="Text Placeholder 36">
            <a:extLst>
              <a:ext uri="{FF2B5EF4-FFF2-40B4-BE49-F238E27FC236}">
                <a16:creationId xmlns="" xmlns:a16="http://schemas.microsoft.com/office/drawing/2014/main" id="{AE7DF725-80FA-4D16-A0E5-C0416FCD6EBB}"/>
              </a:ext>
            </a:extLst>
          </p:cNvPr>
          <p:cNvSpPr>
            <a:spLocks noGrp="1"/>
          </p:cNvSpPr>
          <p:nvPr>
            <p:ph type="body" sz="quarter" idx="42"/>
          </p:nvPr>
        </p:nvSpPr>
        <p:spPr>
          <a:xfrm>
            <a:off x="6901288" y="4907937"/>
            <a:ext cx="4832922" cy="1623492"/>
          </a:xfrm>
        </p:spPr>
        <p:txBody>
          <a:bodyPr/>
          <a:lstStyle/>
          <a:p>
            <a:endParaRPr lang="pt-PT" dirty="0" smtClean="0"/>
          </a:p>
          <a:p>
            <a:r>
              <a:rPr lang="pt-PT" dirty="0" smtClean="0"/>
              <a:t>transactionId	amount</a:t>
            </a:r>
          </a:p>
          <a:p>
            <a:r>
              <a:rPr lang="pt-PT" dirty="0" smtClean="0"/>
              <a:t>Description	status</a:t>
            </a:r>
          </a:p>
          <a:p>
            <a:r>
              <a:rPr lang="pt-PT" dirty="0" smtClean="0"/>
              <a:t>transactionDate	transactionType</a:t>
            </a:r>
          </a:p>
          <a:p>
            <a:r>
              <a:rPr lang="pt-PT" dirty="0" smtClean="0"/>
              <a:t>customerId	fromAccountNo</a:t>
            </a:r>
          </a:p>
          <a:p>
            <a:r>
              <a:rPr lang="pt-PT" dirty="0" smtClean="0"/>
              <a:t>toAccountNo</a:t>
            </a:r>
            <a:endParaRPr lang="pt-PT" dirty="0"/>
          </a:p>
        </p:txBody>
      </p:sp>
      <p:sp>
        <p:nvSpPr>
          <p:cNvPr id="21" name="Retângulo 43">
            <a:extLst>
              <a:ext uri="{FF2B5EF4-FFF2-40B4-BE49-F238E27FC236}">
                <a16:creationId xmlns="" xmlns:a16="http://schemas.microsoft.com/office/drawing/2014/main" id="{1D8678BF-980D-487C-B597-F2C118B1EA2D}"/>
              </a:ext>
            </a:extLst>
          </p:cNvPr>
          <p:cNvSpPr/>
          <p:nvPr/>
        </p:nvSpPr>
        <p:spPr>
          <a:xfrm>
            <a:off x="3401742" y="6521367"/>
            <a:ext cx="2223686" cy="215444"/>
          </a:xfrm>
          <a:prstGeom prst="rect">
            <a:avLst/>
          </a:prstGeom>
        </p:spPr>
        <p:txBody>
          <a:bodyPr wrap="none">
            <a:spAutoFit/>
          </a:bodyPr>
          <a:lstStyle/>
          <a:p>
            <a:pPr algn="l"/>
            <a:r>
              <a:rPr lang="en-US" sz="800" dirty="0">
                <a:solidFill>
                  <a:prstClr val="black">
                    <a:lumMod val="50000"/>
                    <a:lumOff val="50000"/>
                  </a:prstClr>
                </a:solidFill>
                <a:cs typeface="Arial" panose="020B0604020202020204" pitchFamily="34" charset="0"/>
              </a:rPr>
              <a:t>© 2017 Capgemini. All rights reserved.</a:t>
            </a:r>
          </a:p>
        </p:txBody>
      </p:sp>
      <p:sp>
        <p:nvSpPr>
          <p:cNvPr id="22" name="Retângulo 43">
            <a:extLst>
              <a:ext uri="{FF2B5EF4-FFF2-40B4-BE49-F238E27FC236}">
                <a16:creationId xmlns="" xmlns:a16="http://schemas.microsoft.com/office/drawing/2014/main" id="{4DFCE54E-ED0A-48E4-8AF9-6E506E7F6F6F}"/>
              </a:ext>
            </a:extLst>
          </p:cNvPr>
          <p:cNvSpPr/>
          <p:nvPr/>
        </p:nvSpPr>
        <p:spPr>
          <a:xfrm>
            <a:off x="11756908" y="6521367"/>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9</a:t>
            </a:fld>
            <a:endParaRPr lang="en-US" sz="800" dirty="0">
              <a:solidFill>
                <a:prstClr val="black">
                  <a:lumMod val="50000"/>
                  <a:lumOff val="50000"/>
                </a:prstClr>
              </a:solidFill>
              <a:cs typeface="Arial" panose="020B0604020202020204" pitchFamily="34" charset="0"/>
            </a:endParaRPr>
          </a:p>
        </p:txBody>
      </p:sp>
      <p:sp>
        <p:nvSpPr>
          <p:cNvPr id="23" name="Rectangle 27">
            <a:hlinkClick r:id="rId3"/>
            <a:extLst>
              <a:ext uri="{FF2B5EF4-FFF2-40B4-BE49-F238E27FC236}">
                <a16:creationId xmlns="" xmlns:a16="http://schemas.microsoft.com/office/drawing/2014/main" id="{230421BA-707B-458C-980B-6B17A6223686}"/>
              </a:ext>
            </a:extLst>
          </p:cNvPr>
          <p:cNvSpPr/>
          <p:nvPr/>
        </p:nvSpPr>
        <p:spPr>
          <a:xfrm>
            <a:off x="247639" y="6510980"/>
            <a:ext cx="3042492" cy="196977"/>
          </a:xfrm>
          <a:prstGeom prst="rect">
            <a:avLst/>
          </a:prstGeom>
        </p:spPr>
        <p:txBody>
          <a:bodyPr wrap="square">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www.referencia.com</a:t>
            </a:r>
          </a:p>
        </p:txBody>
      </p:sp>
      <p:cxnSp>
        <p:nvCxnSpPr>
          <p:cNvPr id="24" name="Conector reto 49">
            <a:extLst>
              <a:ext uri="{FF2B5EF4-FFF2-40B4-BE49-F238E27FC236}">
                <a16:creationId xmlns="" xmlns:a16="http://schemas.microsoft.com/office/drawing/2014/main" id="{0241615C-A133-47A7-84DF-2566BE3BE891}"/>
              </a:ext>
            </a:extLst>
          </p:cNvPr>
          <p:cNvCxnSpPr>
            <a:cxnSpLocks/>
          </p:cNvCxnSpPr>
          <p:nvPr/>
        </p:nvCxnSpPr>
        <p:spPr>
          <a:xfrm flipV="1">
            <a:off x="3355062" y="6551301"/>
            <a:ext cx="0" cy="155576"/>
          </a:xfrm>
          <a:prstGeom prst="line">
            <a:avLst/>
          </a:prstGeom>
          <a:solidFill>
            <a:schemeClr val="tx1"/>
          </a:solidFill>
          <a:ln w="12700" cap="rnd">
            <a:solidFill>
              <a:srgbClr val="0070AD"/>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8785264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317</TotalTime>
  <Words>635</Words>
  <Application>Microsoft Office PowerPoint</Application>
  <PresentationFormat>Custom</PresentationFormat>
  <Paragraphs>187</Paragraphs>
  <Slides>24</Slides>
  <Notes>12</Notes>
  <HiddenSlides>0</HiddenSlides>
  <MMClips>0</MMClips>
  <ScaleCrop>false</ScaleCrop>
  <HeadingPairs>
    <vt:vector size="4" baseType="variant">
      <vt:variant>
        <vt:lpstr>Theme</vt:lpstr>
      </vt:variant>
      <vt:variant>
        <vt:i4>4</vt:i4>
      </vt:variant>
      <vt:variant>
        <vt:lpstr>Slide Titles</vt:lpstr>
      </vt:variant>
      <vt:variant>
        <vt:i4>24</vt:i4>
      </vt:variant>
    </vt:vector>
  </HeadingPairs>
  <TitlesOfParts>
    <vt:vector size="28" baseType="lpstr">
      <vt:lpstr>Capgemini 2017_Cover slides</vt:lpstr>
      <vt:lpstr>Section slides</vt:lpstr>
      <vt:lpstr>Content Layouts</vt:lpstr>
      <vt:lpstr>Content and Image Layouts</vt:lpstr>
      <vt:lpstr> KB AISHWARYA LAKSHMI       Capgemini MIPL ,Chennai  27th July 2018  </vt:lpstr>
      <vt:lpstr>Slide 2</vt:lpstr>
      <vt:lpstr>Slide 3</vt:lpstr>
      <vt:lpstr>Slide 4</vt:lpstr>
      <vt:lpstr>   </vt:lpstr>
      <vt:lpstr>Slide 6</vt:lpstr>
      <vt:lpstr>Slide 7</vt:lpstr>
      <vt:lpstr>Tables Used</vt:lpstr>
      <vt:lpstr>Tables Structures</vt:lpstr>
      <vt:lpstr>Slide 10</vt:lpstr>
      <vt:lpstr>Slide 11</vt:lpstr>
      <vt:lpstr>Slide 12</vt:lpstr>
      <vt:lpstr>Slide 13</vt:lpstr>
      <vt:lpstr>Slide 14</vt:lpstr>
      <vt:lpstr> LOGIN PAGE</vt:lpstr>
      <vt:lpstr> WELCOME PAGE</vt:lpstr>
      <vt:lpstr> CREATE ACCOUNT PAGE</vt:lpstr>
      <vt:lpstr> SHOW BALANCE PAGE</vt:lpstr>
      <vt:lpstr> DEPOSIT OR WITHDRAWL</vt:lpstr>
      <vt:lpstr>Slide 20</vt:lpstr>
      <vt:lpstr>Slide 21</vt:lpstr>
      <vt:lpstr>Slide 22</vt:lpstr>
      <vt:lpstr>Slide 23</vt:lpstr>
      <vt:lpstr>Slide 24</vt:lpstr>
    </vt:vector>
  </TitlesOfParts>
  <Company>Capgemini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Aishwarya Lakshmi</cp:lastModifiedBy>
  <cp:revision>54</cp:revision>
  <dcterms:created xsi:type="dcterms:W3CDTF">2017-10-18T10:34:16Z</dcterms:created>
  <dcterms:modified xsi:type="dcterms:W3CDTF">2018-07-27T12:17:00Z</dcterms:modified>
</cp:coreProperties>
</file>